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BDFCB"/>
          </a:solidFill>
        </a:fill>
      </a:tcStyle>
    </a:wholeTbl>
    <a:band2H>
      <a:tcTxStyle b="def" i="def"/>
      <a:tcStyle>
        <a:tcBdr/>
        <a:fill>
          <a:solidFill>
            <a:srgbClr val="FDF0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BD2CC"/>
          </a:solidFill>
        </a:fill>
      </a:tcStyle>
    </a:wholeTbl>
    <a:band2H>
      <a:tcTxStyle b="def" i="def"/>
      <a:tcStyle>
        <a:tcBdr/>
        <a:fill>
          <a:solidFill>
            <a:srgbClr val="F5EA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DFDDDA"/>
          </a:solidFill>
        </a:fill>
      </a:tcStyle>
    </a:wholeTbl>
    <a:band2H>
      <a:tcTxStyle b="def" i="def"/>
      <a:tcStyle>
        <a:tcBdr/>
        <a:fill>
          <a:solidFill>
            <a:srgbClr val="F0EFED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2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3" name="Shape 10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Gill Sans MT"/>
      </a:defRPr>
    </a:lvl1pPr>
    <a:lvl2pPr indent="228600" defTabSz="457200" latinLnBrk="0">
      <a:defRPr sz="1200">
        <a:latin typeface="+mj-lt"/>
        <a:ea typeface="+mj-ea"/>
        <a:cs typeface="+mj-cs"/>
        <a:sym typeface="Gill Sans MT"/>
      </a:defRPr>
    </a:lvl2pPr>
    <a:lvl3pPr indent="457200" defTabSz="457200" latinLnBrk="0">
      <a:defRPr sz="1200">
        <a:latin typeface="+mj-lt"/>
        <a:ea typeface="+mj-ea"/>
        <a:cs typeface="+mj-cs"/>
        <a:sym typeface="Gill Sans MT"/>
      </a:defRPr>
    </a:lvl3pPr>
    <a:lvl4pPr indent="685800" defTabSz="457200" latinLnBrk="0">
      <a:defRPr sz="1200">
        <a:latin typeface="+mj-lt"/>
        <a:ea typeface="+mj-ea"/>
        <a:cs typeface="+mj-cs"/>
        <a:sym typeface="Gill Sans MT"/>
      </a:defRPr>
    </a:lvl4pPr>
    <a:lvl5pPr indent="914400" defTabSz="457200" latinLnBrk="0">
      <a:defRPr sz="1200">
        <a:latin typeface="+mj-lt"/>
        <a:ea typeface="+mj-ea"/>
        <a:cs typeface="+mj-cs"/>
        <a:sym typeface="Gill Sans MT"/>
      </a:defRPr>
    </a:lvl5pPr>
    <a:lvl6pPr indent="1143000" defTabSz="457200" latinLnBrk="0">
      <a:defRPr sz="1200">
        <a:latin typeface="+mj-lt"/>
        <a:ea typeface="+mj-ea"/>
        <a:cs typeface="+mj-cs"/>
        <a:sym typeface="Gill Sans MT"/>
      </a:defRPr>
    </a:lvl6pPr>
    <a:lvl7pPr indent="1371600" defTabSz="457200" latinLnBrk="0">
      <a:defRPr sz="1200">
        <a:latin typeface="+mj-lt"/>
        <a:ea typeface="+mj-ea"/>
        <a:cs typeface="+mj-cs"/>
        <a:sym typeface="Gill Sans MT"/>
      </a:defRPr>
    </a:lvl7pPr>
    <a:lvl8pPr indent="1600200" defTabSz="457200" latinLnBrk="0">
      <a:defRPr sz="1200">
        <a:latin typeface="+mj-lt"/>
        <a:ea typeface="+mj-ea"/>
        <a:cs typeface="+mj-cs"/>
        <a:sym typeface="Gill Sans MT"/>
      </a:defRPr>
    </a:lvl8pPr>
    <a:lvl9pPr indent="1828800" defTabSz="457200" latinLnBrk="0">
      <a:defRPr sz="1200">
        <a:latin typeface="+mj-lt"/>
        <a:ea typeface="+mj-ea"/>
        <a:cs typeface="+mj-cs"/>
        <a:sym typeface="Gill Sans MT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3" name="Title Text"/>
          <p:cNvSpPr txBox="1"/>
          <p:nvPr>
            <p:ph type="title"/>
          </p:nvPr>
        </p:nvSpPr>
        <p:spPr>
          <a:xfrm>
            <a:off x="640080" y="2243826"/>
            <a:ext cx="3291841" cy="1143004"/>
          </a:xfrm>
          <a:prstGeom prst="rect">
            <a:avLst/>
          </a:prstGeom>
          <a:ln>
            <a:solidFill>
              <a:srgbClr val="262626"/>
            </a:solidFill>
          </a:ln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94" name="Picture Placeholder 2"/>
          <p:cNvSpPr/>
          <p:nvPr>
            <p:ph type="pic" idx="21"/>
          </p:nvPr>
        </p:nvSpPr>
        <p:spPr>
          <a:xfrm>
            <a:off x="4572000" y="-42172"/>
            <a:ext cx="4576573" cy="68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5" name="Body Level One…"/>
          <p:cNvSpPr txBox="1"/>
          <p:nvPr>
            <p:ph type="body" sz="quarter" idx="1"/>
          </p:nvPr>
        </p:nvSpPr>
        <p:spPr>
          <a:xfrm>
            <a:off x="862963" y="3549917"/>
            <a:ext cx="2846074" cy="2194039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 0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1106424" y="2386744"/>
            <a:ext cx="6940296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2021395" y="4352464"/>
            <a:ext cx="5101212" cy="126509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1102239" y="2638044"/>
            <a:ext cx="3288023" cy="310198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Body Level One…"/>
          <p:cNvSpPr txBox="1"/>
          <p:nvPr>
            <p:ph type="body" sz="quarter" idx="1"/>
          </p:nvPr>
        </p:nvSpPr>
        <p:spPr>
          <a:xfrm>
            <a:off x="1102239" y="2313433"/>
            <a:ext cx="3288025" cy="704088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Text Placeholder 4"/>
          <p:cNvSpPr/>
          <p:nvPr>
            <p:ph type="body" sz="quarter" idx="21"/>
          </p:nvPr>
        </p:nvSpPr>
        <p:spPr>
          <a:xfrm>
            <a:off x="4753735" y="2313432"/>
            <a:ext cx="3290518" cy="704096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2" name="Title Text"/>
          <p:cNvSpPr txBox="1"/>
          <p:nvPr>
            <p:ph type="title"/>
          </p:nvPr>
        </p:nvSpPr>
        <p:spPr>
          <a:xfrm>
            <a:off x="640701" y="2243826"/>
            <a:ext cx="3290598" cy="1141501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Body Level One…"/>
          <p:cNvSpPr txBox="1"/>
          <p:nvPr>
            <p:ph type="body" sz="half" idx="1"/>
          </p:nvPr>
        </p:nvSpPr>
        <p:spPr>
          <a:xfrm>
            <a:off x="5052059" y="804672"/>
            <a:ext cx="3611882" cy="5248656"/>
          </a:xfrm>
          <a:prstGeom prst="rect">
            <a:avLst/>
          </a:prstGeom>
        </p:spPr>
        <p:txBody>
          <a:bodyPr/>
          <a:lstStyle>
            <a:lvl1pPr marL="228600" indent="-228600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500062" indent="-271460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7286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9572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11858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Text Placeholder 3"/>
          <p:cNvSpPr/>
          <p:nvPr>
            <p:ph type="body" sz="quarter" idx="21"/>
          </p:nvPr>
        </p:nvSpPr>
        <p:spPr>
          <a:xfrm>
            <a:off x="862962" y="3549917"/>
            <a:ext cx="2846077" cy="219404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06044" y="964691"/>
            <a:ext cx="5937757" cy="118872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82879" tIns="182879" rIns="182879" bIns="18287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40110" y="6299961"/>
            <a:ext cx="365768" cy="201677"/>
          </a:xfrm>
          <a:prstGeom prst="rect">
            <a:avLst/>
          </a:prstGeom>
          <a:solidFill>
            <a:srgbClr val="1D1D1D">
              <a:alpha val="69804"/>
            </a:srgbClr>
          </a:solidFill>
          <a:ln w="12700">
            <a:miter lim="400000"/>
          </a:ln>
        </p:spPr>
        <p:txBody>
          <a:bodyPr lIns="18288" tIns="18288" rIns="18288" bIns="18288" anchor="ctr">
            <a:spAutoFit/>
          </a:bodyPr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9pPr>
    </p:titleStyle>
    <p:bodyStyle>
      <a:lvl1pPr marL="408675" marR="0" indent="-381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1pPr>
      <a:lvl2pPr marL="6849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2pPr>
      <a:lvl3pPr marL="9134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3pPr>
      <a:lvl4pPr marL="11420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4pPr>
      <a:lvl5pPr marL="13706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5pPr>
      <a:lvl6pPr marL="154214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6pPr>
      <a:lvl7pPr marL="17136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7pPr>
      <a:lvl8pPr marL="188505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8pPr>
      <a:lvl9pPr marL="20565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itle 1"/>
          <p:cNvSpPr txBox="1"/>
          <p:nvPr>
            <p:ph type="title"/>
          </p:nvPr>
        </p:nvSpPr>
        <p:spPr>
          <a:xfrm>
            <a:off x="1200150" y="2386744"/>
            <a:ext cx="6743700" cy="16459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07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September 5-6,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ontent Placeholder 2"/>
          <p:cNvSpPr txBox="1"/>
          <p:nvPr>
            <p:ph type="body" idx="1"/>
          </p:nvPr>
        </p:nvSpPr>
        <p:spPr>
          <a:xfrm>
            <a:off x="148178" y="1640818"/>
            <a:ext cx="8624798" cy="3576364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May the mind of Christ, my Savior,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Live in me from day to day,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By His love and pow’r controlling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All I do and say.</a:t>
            </a:r>
          </a:p>
        </p:txBody>
      </p:sp>
      <p:sp>
        <p:nvSpPr>
          <p:cNvPr id="150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May the Mind of Christ</a:t>
            </a:r>
          </a:p>
        </p:txBody>
      </p:sp>
      <p:sp>
        <p:nvSpPr>
          <p:cNvPr id="151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Wilkinson/Barham-Gould</a:t>
            </a:r>
          </a:p>
        </p:txBody>
      </p:sp>
      <p:sp>
        <p:nvSpPr>
          <p:cNvPr id="152" name="TextBox 5"/>
          <p:cNvSpPr txBox="1"/>
          <p:nvPr/>
        </p:nvSpPr>
        <p:spPr>
          <a:xfrm>
            <a:off x="4022295" y="6156249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377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ontent Placeholder 2"/>
          <p:cNvSpPr txBox="1"/>
          <p:nvPr>
            <p:ph type="body" idx="1"/>
          </p:nvPr>
        </p:nvSpPr>
        <p:spPr>
          <a:xfrm>
            <a:off x="148178" y="1640818"/>
            <a:ext cx="8624798" cy="3576364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May the Word of God dwell richly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In my heart from hour to hour,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So that all may see I triumph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Only through His pow’r.</a:t>
            </a:r>
          </a:p>
        </p:txBody>
      </p:sp>
      <p:sp>
        <p:nvSpPr>
          <p:cNvPr id="155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May the Mind of Christ</a:t>
            </a:r>
          </a:p>
        </p:txBody>
      </p:sp>
      <p:sp>
        <p:nvSpPr>
          <p:cNvPr id="156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Wilkinson/Barham-Gould</a:t>
            </a:r>
          </a:p>
        </p:txBody>
      </p:sp>
      <p:sp>
        <p:nvSpPr>
          <p:cNvPr id="157" name="TextBox 5"/>
          <p:cNvSpPr txBox="1"/>
          <p:nvPr/>
        </p:nvSpPr>
        <p:spPr>
          <a:xfrm>
            <a:off x="4022295" y="6156249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377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ontent Placeholder 2"/>
          <p:cNvSpPr txBox="1"/>
          <p:nvPr>
            <p:ph type="body" idx="1"/>
          </p:nvPr>
        </p:nvSpPr>
        <p:spPr>
          <a:xfrm>
            <a:off x="148178" y="1640818"/>
            <a:ext cx="8624798" cy="3576364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May the peace of God my Father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Rule my life in ev’rything,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That I may be calm to comfort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Sick and sorrowing.</a:t>
            </a:r>
          </a:p>
        </p:txBody>
      </p:sp>
      <p:sp>
        <p:nvSpPr>
          <p:cNvPr id="160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May the Mind of Christ</a:t>
            </a:r>
          </a:p>
        </p:txBody>
      </p:sp>
      <p:sp>
        <p:nvSpPr>
          <p:cNvPr id="161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Wilkinson/Barham-Gould</a:t>
            </a:r>
          </a:p>
        </p:txBody>
      </p:sp>
      <p:sp>
        <p:nvSpPr>
          <p:cNvPr id="162" name="TextBox 5"/>
          <p:cNvSpPr txBox="1"/>
          <p:nvPr/>
        </p:nvSpPr>
        <p:spPr>
          <a:xfrm>
            <a:off x="4022295" y="6156249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377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ontent Placeholder 2"/>
          <p:cNvSpPr txBox="1"/>
          <p:nvPr>
            <p:ph type="body" idx="1"/>
          </p:nvPr>
        </p:nvSpPr>
        <p:spPr>
          <a:xfrm>
            <a:off x="148178" y="1640818"/>
            <a:ext cx="8624798" cy="3576364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May the love of Jesus fill me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As the waters fill the sea;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Him exalting, self abasing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This is victory.</a:t>
            </a:r>
          </a:p>
        </p:txBody>
      </p:sp>
      <p:sp>
        <p:nvSpPr>
          <p:cNvPr id="165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May the Mind of Christ</a:t>
            </a:r>
          </a:p>
        </p:txBody>
      </p:sp>
      <p:sp>
        <p:nvSpPr>
          <p:cNvPr id="166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Wilkinson/Barham-Gould</a:t>
            </a:r>
          </a:p>
        </p:txBody>
      </p:sp>
      <p:sp>
        <p:nvSpPr>
          <p:cNvPr id="167" name="TextBox 5"/>
          <p:cNvSpPr txBox="1"/>
          <p:nvPr/>
        </p:nvSpPr>
        <p:spPr>
          <a:xfrm>
            <a:off x="4022295" y="6156249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377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ontent Placeholder 2"/>
          <p:cNvSpPr txBox="1"/>
          <p:nvPr>
            <p:ph type="body" idx="1"/>
          </p:nvPr>
        </p:nvSpPr>
        <p:spPr>
          <a:xfrm>
            <a:off x="148178" y="1640818"/>
            <a:ext cx="8624798" cy="3576364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May I run the race before me,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Strong and brave to face the foe,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Looking only unto Jesus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As I onward go.</a:t>
            </a:r>
          </a:p>
        </p:txBody>
      </p:sp>
      <p:sp>
        <p:nvSpPr>
          <p:cNvPr id="170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May the Mind of Christ</a:t>
            </a:r>
          </a:p>
        </p:txBody>
      </p:sp>
      <p:sp>
        <p:nvSpPr>
          <p:cNvPr id="171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Wilkinson/Barham-Gould</a:t>
            </a:r>
          </a:p>
        </p:txBody>
      </p:sp>
      <p:sp>
        <p:nvSpPr>
          <p:cNvPr id="172" name="TextBox 5"/>
          <p:cNvSpPr txBox="1"/>
          <p:nvPr/>
        </p:nvSpPr>
        <p:spPr>
          <a:xfrm>
            <a:off x="4022295" y="6156249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377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ontent Placeholder 2"/>
          <p:cNvSpPr txBox="1"/>
          <p:nvPr>
            <p:ph type="body" idx="1"/>
          </p:nvPr>
        </p:nvSpPr>
        <p:spPr>
          <a:xfrm>
            <a:off x="148178" y="1640818"/>
            <a:ext cx="8624798" cy="3576364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May His beauty rest upon me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As I seek the lost to win;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And may they forget the channel,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Seeing only Him.</a:t>
            </a:r>
          </a:p>
        </p:txBody>
      </p:sp>
      <p:sp>
        <p:nvSpPr>
          <p:cNvPr id="175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May the Mind of Christ</a:t>
            </a:r>
          </a:p>
        </p:txBody>
      </p:sp>
      <p:sp>
        <p:nvSpPr>
          <p:cNvPr id="176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Wilkinson/Barham-Gould</a:t>
            </a:r>
          </a:p>
        </p:txBody>
      </p:sp>
      <p:sp>
        <p:nvSpPr>
          <p:cNvPr id="177" name="TextBox 5"/>
          <p:cNvSpPr txBox="1"/>
          <p:nvPr/>
        </p:nvSpPr>
        <p:spPr>
          <a:xfrm>
            <a:off x="4022295" y="6156249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377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ontent Placeholder 2"/>
          <p:cNvSpPr txBox="1"/>
          <p:nvPr>
            <p:ph type="body" idx="1"/>
          </p:nvPr>
        </p:nvSpPr>
        <p:spPr>
          <a:xfrm>
            <a:off x="685345" y="1284858"/>
            <a:ext cx="7810070" cy="4690642"/>
          </a:xfrm>
          <a:prstGeom prst="rect">
            <a:avLst/>
          </a:prstGeom>
        </p:spPr>
        <p:txBody>
          <a:bodyPr/>
          <a:lstStyle/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Now unto Him Who is able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to keep you from falling,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And to make you stand in His presence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blameless and with great joy,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To the only God, our Savior,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through Jesus Christ, our Lord,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Be the glory and the majesty, dominion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and authority, both now and forever,  Amen.</a:t>
            </a:r>
          </a:p>
        </p:txBody>
      </p:sp>
      <p:sp>
        <p:nvSpPr>
          <p:cNvPr id="180" name="TextBox 3"/>
          <p:cNvSpPr txBox="1"/>
          <p:nvPr/>
        </p:nvSpPr>
        <p:spPr>
          <a:xfrm>
            <a:off x="2030010" y="440138"/>
            <a:ext cx="5075995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Jude’s Benediction</a:t>
            </a:r>
          </a:p>
        </p:txBody>
      </p:sp>
      <p:sp>
        <p:nvSpPr>
          <p:cNvPr id="181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 24, 25</a:t>
            </a:r>
          </a:p>
        </p:txBody>
      </p:sp>
      <p:sp>
        <p:nvSpPr>
          <p:cNvPr id="182" name="TextBox 5"/>
          <p:cNvSpPr txBox="1"/>
          <p:nvPr/>
        </p:nvSpPr>
        <p:spPr>
          <a:xfrm>
            <a:off x="3852174" y="6079306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ontent Placeholder 2"/>
          <p:cNvSpPr txBox="1"/>
          <p:nvPr>
            <p:ph type="body" sz="half" idx="1"/>
          </p:nvPr>
        </p:nvSpPr>
        <p:spPr>
          <a:xfrm>
            <a:off x="1024081" y="2038810"/>
            <a:ext cx="6340927" cy="3576364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O for a thousand tongues to sing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My great Redeemer’s praise,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The glories of my God and King,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The triumphs of his grace.</a:t>
            </a:r>
            <a:endParaRPr sz="2600"/>
          </a:p>
        </p:txBody>
      </p:sp>
      <p:sp>
        <p:nvSpPr>
          <p:cNvPr id="110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For a Thousand Tongues</a:t>
            </a:r>
          </a:p>
        </p:txBody>
      </p:sp>
      <p:sp>
        <p:nvSpPr>
          <p:cNvPr id="111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Wesley/Mason</a:t>
            </a:r>
          </a:p>
        </p:txBody>
      </p:sp>
      <p:sp>
        <p:nvSpPr>
          <p:cNvPr id="112" name="TextBox 5"/>
          <p:cNvSpPr txBox="1"/>
          <p:nvPr/>
        </p:nvSpPr>
        <p:spPr>
          <a:xfrm>
            <a:off x="4022295" y="6156249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133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ontent Placeholder 2"/>
          <p:cNvSpPr txBox="1"/>
          <p:nvPr>
            <p:ph type="body" sz="half" idx="1"/>
          </p:nvPr>
        </p:nvSpPr>
        <p:spPr>
          <a:xfrm>
            <a:off x="1024081" y="2038810"/>
            <a:ext cx="6340927" cy="3576364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My gracious Master and my God, 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Assist me to proclaim,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To spread through all the earth abroad,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The honors of thy Name.</a:t>
            </a:r>
          </a:p>
        </p:txBody>
      </p:sp>
      <p:sp>
        <p:nvSpPr>
          <p:cNvPr id="115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For a Thousand Tongues</a:t>
            </a:r>
          </a:p>
        </p:txBody>
      </p:sp>
      <p:sp>
        <p:nvSpPr>
          <p:cNvPr id="116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Wesley/Mason</a:t>
            </a:r>
          </a:p>
        </p:txBody>
      </p:sp>
      <p:sp>
        <p:nvSpPr>
          <p:cNvPr id="117" name="TextBox 5"/>
          <p:cNvSpPr txBox="1"/>
          <p:nvPr/>
        </p:nvSpPr>
        <p:spPr>
          <a:xfrm>
            <a:off x="4022295" y="6156249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133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ontent Placeholder 2"/>
          <p:cNvSpPr txBox="1"/>
          <p:nvPr>
            <p:ph type="body" sz="half" idx="1"/>
          </p:nvPr>
        </p:nvSpPr>
        <p:spPr>
          <a:xfrm>
            <a:off x="1024081" y="2038810"/>
            <a:ext cx="6340927" cy="3576364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Jesus, the Name that charms our fears,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That bids our sorrows cease;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’Tis music in the sinner’s ears,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’Tis life, and health, and peace.</a:t>
            </a:r>
          </a:p>
        </p:txBody>
      </p:sp>
      <p:sp>
        <p:nvSpPr>
          <p:cNvPr id="120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For a Thousand Tongues</a:t>
            </a:r>
          </a:p>
        </p:txBody>
      </p:sp>
      <p:sp>
        <p:nvSpPr>
          <p:cNvPr id="121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Wesley/Mason</a:t>
            </a:r>
          </a:p>
        </p:txBody>
      </p:sp>
      <p:sp>
        <p:nvSpPr>
          <p:cNvPr id="122" name="TextBox 5"/>
          <p:cNvSpPr txBox="1"/>
          <p:nvPr/>
        </p:nvSpPr>
        <p:spPr>
          <a:xfrm>
            <a:off x="4022295" y="6156249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133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ontent Placeholder 2"/>
          <p:cNvSpPr txBox="1"/>
          <p:nvPr>
            <p:ph type="body" sz="half" idx="1"/>
          </p:nvPr>
        </p:nvSpPr>
        <p:spPr>
          <a:xfrm>
            <a:off x="1024081" y="2038810"/>
            <a:ext cx="6340927" cy="3576364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He breaks the pow’r of reigning sin, 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He sets the pris’ner free;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His blood can make the foulest clean,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His blood availed for me.</a:t>
            </a:r>
          </a:p>
        </p:txBody>
      </p:sp>
      <p:sp>
        <p:nvSpPr>
          <p:cNvPr id="125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For a Thousand Tongues</a:t>
            </a:r>
          </a:p>
        </p:txBody>
      </p:sp>
      <p:sp>
        <p:nvSpPr>
          <p:cNvPr id="126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Wesley/Mason</a:t>
            </a:r>
          </a:p>
        </p:txBody>
      </p:sp>
      <p:sp>
        <p:nvSpPr>
          <p:cNvPr id="127" name="TextBox 5"/>
          <p:cNvSpPr txBox="1"/>
          <p:nvPr/>
        </p:nvSpPr>
        <p:spPr>
          <a:xfrm>
            <a:off x="4022295" y="6156249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133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ontent Placeholder 2"/>
          <p:cNvSpPr txBox="1"/>
          <p:nvPr>
            <p:ph type="body" sz="half" idx="1"/>
          </p:nvPr>
        </p:nvSpPr>
        <p:spPr>
          <a:xfrm>
            <a:off x="1024081" y="2038810"/>
            <a:ext cx="6340927" cy="3576364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He speaks and, list’ning to his voice,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New life the dead receive;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The mournful, broken hearts rejoice;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The humble poor believe.</a:t>
            </a:r>
          </a:p>
        </p:txBody>
      </p:sp>
      <p:sp>
        <p:nvSpPr>
          <p:cNvPr id="130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For a Thousand Tongues</a:t>
            </a:r>
          </a:p>
        </p:txBody>
      </p:sp>
      <p:sp>
        <p:nvSpPr>
          <p:cNvPr id="131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Wesley/Mason</a:t>
            </a:r>
          </a:p>
        </p:txBody>
      </p:sp>
      <p:sp>
        <p:nvSpPr>
          <p:cNvPr id="132" name="TextBox 5"/>
          <p:cNvSpPr txBox="1"/>
          <p:nvPr/>
        </p:nvSpPr>
        <p:spPr>
          <a:xfrm>
            <a:off x="4022295" y="6156249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133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ontent Placeholder 2"/>
          <p:cNvSpPr txBox="1"/>
          <p:nvPr>
            <p:ph type="body" idx="1"/>
          </p:nvPr>
        </p:nvSpPr>
        <p:spPr>
          <a:xfrm>
            <a:off x="148178" y="1640818"/>
            <a:ext cx="8624798" cy="3576364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When I fear my faith will fail, Christ will hold me fast;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When the tempter would prevail, He will hold me fast.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I could never keep my hold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Through life’s fearful path;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For my love is often cold; He must hold me fast.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He will hold me fast, He will hold me fast;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For my Savior loves me so, He will hold me fast.</a:t>
            </a:r>
          </a:p>
        </p:txBody>
      </p:sp>
      <p:sp>
        <p:nvSpPr>
          <p:cNvPr id="135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He Will Hold Me Fast</a:t>
            </a:r>
          </a:p>
        </p:txBody>
      </p:sp>
      <p:sp>
        <p:nvSpPr>
          <p:cNvPr id="136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Habershon/Merker</a:t>
            </a:r>
          </a:p>
        </p:txBody>
      </p:sp>
      <p:sp>
        <p:nvSpPr>
          <p:cNvPr id="137" name="TextBox 5"/>
          <p:cNvSpPr txBox="1"/>
          <p:nvPr/>
        </p:nvSpPr>
        <p:spPr>
          <a:xfrm>
            <a:off x="4022295" y="6156249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388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ontent Placeholder 2"/>
          <p:cNvSpPr txBox="1"/>
          <p:nvPr>
            <p:ph type="body" idx="1"/>
          </p:nvPr>
        </p:nvSpPr>
        <p:spPr>
          <a:xfrm>
            <a:off x="148178" y="1640818"/>
            <a:ext cx="8847644" cy="3576364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Those He saves are His delight, Christ will hold me fast;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Precious in His holy sight, He will hold me fast.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He’ll not let my soul be lost; 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His promises shall last;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Bought by Him at such a cost, He will hold me fast.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He will hold me fast, He will hold me fast;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For my Savior loves me so, He will hold me fast.</a:t>
            </a:r>
          </a:p>
        </p:txBody>
      </p:sp>
      <p:sp>
        <p:nvSpPr>
          <p:cNvPr id="140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He Will Hold Me Fast</a:t>
            </a:r>
          </a:p>
        </p:txBody>
      </p:sp>
      <p:sp>
        <p:nvSpPr>
          <p:cNvPr id="141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Habershon/Merker</a:t>
            </a:r>
          </a:p>
        </p:txBody>
      </p:sp>
      <p:sp>
        <p:nvSpPr>
          <p:cNvPr id="142" name="TextBox 5"/>
          <p:cNvSpPr txBox="1"/>
          <p:nvPr/>
        </p:nvSpPr>
        <p:spPr>
          <a:xfrm>
            <a:off x="4022295" y="6156249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388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ontent Placeholder 2"/>
          <p:cNvSpPr txBox="1"/>
          <p:nvPr>
            <p:ph type="body" idx="1"/>
          </p:nvPr>
        </p:nvSpPr>
        <p:spPr>
          <a:xfrm>
            <a:off x="148178" y="1640818"/>
            <a:ext cx="8624798" cy="3576364"/>
          </a:xfrm>
          <a:prstGeom prst="rect">
            <a:avLst/>
          </a:prstGeom>
        </p:spPr>
        <p:txBody>
          <a:bodyPr/>
          <a:lstStyle/>
          <a:p>
            <a:pPr marL="0" indent="19738" algn="ctr" defTabSz="652217">
              <a:spcBef>
                <a:spcPts val="400"/>
              </a:spcBef>
              <a:buSzTx/>
              <a:buNone/>
              <a:defRPr sz="2970"/>
            </a:pPr>
            <a:r>
              <a:t>For my life He bled and died, Christ will hold me fast;</a:t>
            </a:r>
          </a:p>
          <a:p>
            <a:pPr marL="0" indent="19738" algn="ctr" defTabSz="652217">
              <a:spcBef>
                <a:spcPts val="400"/>
              </a:spcBef>
              <a:buSzTx/>
              <a:buNone/>
              <a:defRPr sz="2970"/>
            </a:pPr>
            <a:r>
              <a:t>Justice has been satisfied; He will hold me fast.</a:t>
            </a:r>
          </a:p>
          <a:p>
            <a:pPr marL="0" indent="19738" algn="ctr" defTabSz="652217">
              <a:spcBef>
                <a:spcPts val="400"/>
              </a:spcBef>
              <a:buSzTx/>
              <a:buNone/>
              <a:defRPr sz="2970"/>
            </a:pPr>
            <a:r>
              <a:t>Raised with Him to endless life,</a:t>
            </a:r>
          </a:p>
          <a:p>
            <a:pPr marL="0" indent="19738" algn="ctr" defTabSz="652217">
              <a:spcBef>
                <a:spcPts val="400"/>
              </a:spcBef>
              <a:buSzTx/>
              <a:buNone/>
              <a:defRPr sz="2970"/>
            </a:pPr>
            <a:r>
              <a:t>He will hold me fast.</a:t>
            </a:r>
          </a:p>
          <a:p>
            <a:pPr marL="0" indent="19738" algn="ctr" defTabSz="652217">
              <a:spcBef>
                <a:spcPts val="400"/>
              </a:spcBef>
              <a:buSzTx/>
              <a:buNone/>
              <a:defRPr sz="2970"/>
            </a:pPr>
            <a:r>
              <a:t>‘Till our faith is turned to sight, When He comes at last!</a:t>
            </a:r>
          </a:p>
          <a:p>
            <a:pPr marL="0" indent="19738" algn="ctr" defTabSz="652217">
              <a:spcBef>
                <a:spcPts val="400"/>
              </a:spcBef>
              <a:buSzTx/>
              <a:buNone/>
              <a:defRPr sz="2970"/>
            </a:pPr>
            <a:r>
              <a:t>He will hold me fast, He will hold me fast;</a:t>
            </a:r>
          </a:p>
          <a:p>
            <a:pPr marL="0" indent="19738" algn="ctr" defTabSz="652217">
              <a:spcBef>
                <a:spcPts val="400"/>
              </a:spcBef>
              <a:buSzTx/>
              <a:buNone/>
              <a:defRPr sz="2970"/>
            </a:pPr>
            <a:r>
              <a:t>For my Savior loves me so, He will hold me fast.</a:t>
            </a:r>
          </a:p>
        </p:txBody>
      </p:sp>
      <p:sp>
        <p:nvSpPr>
          <p:cNvPr id="145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He Will Hold Me Fast</a:t>
            </a:r>
          </a:p>
        </p:txBody>
      </p:sp>
      <p:sp>
        <p:nvSpPr>
          <p:cNvPr id="146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Habershon/Merker</a:t>
            </a:r>
          </a:p>
        </p:txBody>
      </p:sp>
      <p:sp>
        <p:nvSpPr>
          <p:cNvPr id="147" name="TextBox 5"/>
          <p:cNvSpPr txBox="1"/>
          <p:nvPr/>
        </p:nvSpPr>
        <p:spPr>
          <a:xfrm>
            <a:off x="4022295" y="6156249"/>
            <a:ext cx="5075992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388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9BAFB5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