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FBDFCB"/>
          </a:solidFill>
        </a:fill>
      </a:tcStyle>
    </a:wholeTbl>
    <a:band2H>
      <a:tcTxStyle b="def" i="def"/>
      <a:tcStyle>
        <a:tcBdr/>
        <a:fill>
          <a:solidFill>
            <a:srgbClr val="FDF0E7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EBD2CC"/>
          </a:solidFill>
        </a:fill>
      </a:tcStyle>
    </a:wholeTbl>
    <a:band2H>
      <a:tcTxStyle b="def" i="def"/>
      <a:tcStyle>
        <a:tcBdr/>
        <a:fill>
          <a:solidFill>
            <a:srgbClr val="F5EAE7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DFDDDA"/>
          </a:solidFill>
        </a:fill>
      </a:tcStyle>
    </a:wholeTbl>
    <a:band2H>
      <a:tcTxStyle b="def" i="def"/>
      <a:tcStyle>
        <a:tcBdr/>
        <a:fill>
          <a:solidFill>
            <a:srgbClr val="F0EFED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chemeClr val="accent2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2" name="Shape 11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Gill Sans MT"/>
      </a:defRPr>
    </a:lvl1pPr>
    <a:lvl2pPr indent="228600" defTabSz="457200" latinLnBrk="0">
      <a:defRPr sz="1200">
        <a:latin typeface="+mj-lt"/>
        <a:ea typeface="+mj-ea"/>
        <a:cs typeface="+mj-cs"/>
        <a:sym typeface="Gill Sans MT"/>
      </a:defRPr>
    </a:lvl2pPr>
    <a:lvl3pPr indent="457200" defTabSz="457200" latinLnBrk="0">
      <a:defRPr sz="1200">
        <a:latin typeface="+mj-lt"/>
        <a:ea typeface="+mj-ea"/>
        <a:cs typeface="+mj-cs"/>
        <a:sym typeface="Gill Sans MT"/>
      </a:defRPr>
    </a:lvl3pPr>
    <a:lvl4pPr indent="685800" defTabSz="457200" latinLnBrk="0">
      <a:defRPr sz="1200">
        <a:latin typeface="+mj-lt"/>
        <a:ea typeface="+mj-ea"/>
        <a:cs typeface="+mj-cs"/>
        <a:sym typeface="Gill Sans MT"/>
      </a:defRPr>
    </a:lvl4pPr>
    <a:lvl5pPr indent="914400" defTabSz="457200" latinLnBrk="0">
      <a:defRPr sz="1200">
        <a:latin typeface="+mj-lt"/>
        <a:ea typeface="+mj-ea"/>
        <a:cs typeface="+mj-cs"/>
        <a:sym typeface="Gill Sans MT"/>
      </a:defRPr>
    </a:lvl5pPr>
    <a:lvl6pPr indent="1143000" defTabSz="457200" latinLnBrk="0">
      <a:defRPr sz="1200">
        <a:latin typeface="+mj-lt"/>
        <a:ea typeface="+mj-ea"/>
        <a:cs typeface="+mj-cs"/>
        <a:sym typeface="Gill Sans MT"/>
      </a:defRPr>
    </a:lvl6pPr>
    <a:lvl7pPr indent="1371600" defTabSz="457200" latinLnBrk="0">
      <a:defRPr sz="1200">
        <a:latin typeface="+mj-lt"/>
        <a:ea typeface="+mj-ea"/>
        <a:cs typeface="+mj-cs"/>
        <a:sym typeface="Gill Sans MT"/>
      </a:defRPr>
    </a:lvl7pPr>
    <a:lvl8pPr indent="1600200" defTabSz="457200" latinLnBrk="0">
      <a:defRPr sz="1200">
        <a:latin typeface="+mj-lt"/>
        <a:ea typeface="+mj-ea"/>
        <a:cs typeface="+mj-cs"/>
        <a:sym typeface="Gill Sans MT"/>
      </a:defRPr>
    </a:lvl8pPr>
    <a:lvl9pPr indent="1828800" defTabSz="457200" latinLnBrk="0">
      <a:defRPr sz="1200">
        <a:latin typeface="+mj-lt"/>
        <a:ea typeface="+mj-ea"/>
        <a:cs typeface="+mj-cs"/>
        <a:sym typeface="Gill Sans MT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102239" y="2386744"/>
            <a:ext cx="6939523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2021395" y="4352544"/>
            <a:ext cx="5101212" cy="1239895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3" name="Title Text"/>
          <p:cNvSpPr txBox="1"/>
          <p:nvPr>
            <p:ph type="title"/>
          </p:nvPr>
        </p:nvSpPr>
        <p:spPr>
          <a:xfrm>
            <a:off x="640080" y="2243826"/>
            <a:ext cx="3291841" cy="1143004"/>
          </a:xfrm>
          <a:prstGeom prst="rect">
            <a:avLst/>
          </a:prstGeom>
          <a:ln>
            <a:solidFill>
              <a:srgbClr val="262626"/>
            </a:solidFill>
          </a:ln>
        </p:spPr>
        <p:txBody>
          <a:bodyPr/>
          <a:lstStyle>
            <a:lvl1pPr>
              <a:defRPr sz="2100"/>
            </a:lvl1pPr>
          </a:lstStyle>
          <a:p>
            <a:pPr/>
            <a:r>
              <a:t>Title Text</a:t>
            </a:r>
          </a:p>
        </p:txBody>
      </p:sp>
      <p:sp>
        <p:nvSpPr>
          <p:cNvPr id="94" name="Picture Placeholder 2"/>
          <p:cNvSpPr/>
          <p:nvPr>
            <p:ph type="pic" idx="21"/>
          </p:nvPr>
        </p:nvSpPr>
        <p:spPr>
          <a:xfrm>
            <a:off x="4572000" y="-42172"/>
            <a:ext cx="4576573" cy="6858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5" name="Body Level One…"/>
          <p:cNvSpPr txBox="1"/>
          <p:nvPr>
            <p:ph type="body" sz="quarter" idx="1"/>
          </p:nvPr>
        </p:nvSpPr>
        <p:spPr>
          <a:xfrm>
            <a:off x="862963" y="3549917"/>
            <a:ext cx="2846074" cy="2194039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4" name="Body Level One…"/>
          <p:cNvSpPr txBox="1"/>
          <p:nvPr>
            <p:ph type="body" sz="half" idx="1"/>
          </p:nvPr>
        </p:nvSpPr>
        <p:spPr>
          <a:xfrm>
            <a:off x="1606044" y="2638044"/>
            <a:ext cx="5937757" cy="3101984"/>
          </a:xfrm>
          <a:prstGeom prst="rect">
            <a:avLst/>
          </a:prstGeom>
        </p:spPr>
        <p:txBody>
          <a:bodyPr/>
          <a:lstStyle>
            <a:lvl1pPr marL="228600" indent="-228600">
              <a:defRPr sz="1800">
                <a:latin typeface="+mj-lt"/>
                <a:ea typeface="+mj-ea"/>
                <a:cs typeface="+mj-cs"/>
                <a:sym typeface="Gill Sans MT"/>
              </a:defRPr>
            </a:lvl1pPr>
            <a:lvl2pPr marL="485775" indent="-257175">
              <a:defRPr sz="1800">
                <a:latin typeface="+mj-lt"/>
                <a:ea typeface="+mj-ea"/>
                <a:cs typeface="+mj-cs"/>
                <a:sym typeface="Gill Sans MT"/>
              </a:defRPr>
            </a:lvl2pPr>
            <a:lvl3pPr marL="714375" indent="-257175">
              <a:defRPr sz="1800">
                <a:latin typeface="+mj-lt"/>
                <a:ea typeface="+mj-ea"/>
                <a:cs typeface="+mj-cs"/>
                <a:sym typeface="Gill Sans MT"/>
              </a:defRPr>
            </a:lvl3pPr>
            <a:lvl4pPr marL="942975" indent="-257175">
              <a:defRPr sz="1800">
                <a:latin typeface="+mj-lt"/>
                <a:ea typeface="+mj-ea"/>
                <a:cs typeface="+mj-cs"/>
                <a:sym typeface="Gill Sans MT"/>
              </a:defRPr>
            </a:lvl4pPr>
            <a:lvl5pPr marL="1171575" indent="-257175">
              <a:defRPr sz="1800"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" name="Slide Number"/>
          <p:cNvSpPr txBox="1"/>
          <p:nvPr>
            <p:ph type="sldNum" sz="quarter" idx="2"/>
          </p:nvPr>
        </p:nvSpPr>
        <p:spPr>
          <a:xfrm>
            <a:off x="8240110" y="6299961"/>
            <a:ext cx="365765" cy="20167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 0"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xfrm>
            <a:off x="1102239" y="2386744"/>
            <a:ext cx="6939523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sz="quarter" idx="1"/>
          </p:nvPr>
        </p:nvSpPr>
        <p:spPr>
          <a:xfrm>
            <a:off x="2021395" y="4352544"/>
            <a:ext cx="5101212" cy="1239895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half" idx="1"/>
          </p:nvPr>
        </p:nvSpPr>
        <p:spPr>
          <a:xfrm>
            <a:off x="1606044" y="2638044"/>
            <a:ext cx="5937757" cy="310198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xfrm>
            <a:off x="1106424" y="2386744"/>
            <a:ext cx="6940296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quarter" idx="1"/>
          </p:nvPr>
        </p:nvSpPr>
        <p:spPr>
          <a:xfrm>
            <a:off x="2021395" y="4352464"/>
            <a:ext cx="5101212" cy="1265094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1102239" y="2638044"/>
            <a:ext cx="3288023" cy="3101982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Body Level One…"/>
          <p:cNvSpPr txBox="1"/>
          <p:nvPr>
            <p:ph type="body" sz="quarter" idx="1"/>
          </p:nvPr>
        </p:nvSpPr>
        <p:spPr>
          <a:xfrm>
            <a:off x="1102239" y="2313433"/>
            <a:ext cx="3288025" cy="704088"/>
          </a:xfrm>
          <a:prstGeom prst="rect">
            <a:avLst/>
          </a:prstGeom>
        </p:spPr>
        <p:txBody>
          <a:bodyPr anchor="b"/>
          <a:lstStyle>
            <a:lvl1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Text Placeholder 4"/>
          <p:cNvSpPr/>
          <p:nvPr>
            <p:ph type="body" sz="quarter" idx="21"/>
          </p:nvPr>
        </p:nvSpPr>
        <p:spPr>
          <a:xfrm>
            <a:off x="4753735" y="2313432"/>
            <a:ext cx="3290518" cy="704100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82" name="Title Text"/>
          <p:cNvSpPr txBox="1"/>
          <p:nvPr>
            <p:ph type="title"/>
          </p:nvPr>
        </p:nvSpPr>
        <p:spPr>
          <a:xfrm>
            <a:off x="640701" y="2243826"/>
            <a:ext cx="3290598" cy="1141501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Body Level One…"/>
          <p:cNvSpPr txBox="1"/>
          <p:nvPr>
            <p:ph type="body" sz="half" idx="1"/>
          </p:nvPr>
        </p:nvSpPr>
        <p:spPr>
          <a:xfrm>
            <a:off x="5052059" y="804672"/>
            <a:ext cx="3611882" cy="5248656"/>
          </a:xfrm>
          <a:prstGeom prst="rect">
            <a:avLst/>
          </a:prstGeom>
        </p:spPr>
        <p:txBody>
          <a:bodyPr/>
          <a:lstStyle>
            <a:lvl1pPr marL="228600" indent="-228600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500062" indent="-271460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728662" indent="-271462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957262" indent="-271462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1185862" indent="-271462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Text Placeholder 3"/>
          <p:cNvSpPr/>
          <p:nvPr>
            <p:ph type="body" sz="quarter" idx="21"/>
          </p:nvPr>
        </p:nvSpPr>
        <p:spPr>
          <a:xfrm>
            <a:off x="862960" y="3549917"/>
            <a:ext cx="2846080" cy="219404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2F2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06044" y="964691"/>
            <a:ext cx="5937757" cy="1188724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82879" tIns="182879" rIns="182879" bIns="18287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5103812" y="2438400"/>
            <a:ext cx="3581401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240110" y="6299961"/>
            <a:ext cx="365772" cy="201677"/>
          </a:xfrm>
          <a:prstGeom prst="rect">
            <a:avLst/>
          </a:prstGeom>
          <a:solidFill>
            <a:srgbClr val="1D1D1D">
              <a:alpha val="69804"/>
            </a:srgbClr>
          </a:solidFill>
          <a:ln w="12700">
            <a:miter lim="400000"/>
          </a:ln>
        </p:spPr>
        <p:txBody>
          <a:bodyPr lIns="18288" tIns="18288" rIns="18288" bIns="18288" anchor="ctr">
            <a:spAutoFit/>
          </a:bodyPr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1pPr>
      <a:lvl2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2pPr>
      <a:lvl3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3pPr>
      <a:lvl4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4pPr>
      <a:lvl5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5pPr>
      <a:lvl6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6pPr>
      <a:lvl7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7pPr>
      <a:lvl8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8pPr>
      <a:lvl9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9pPr>
    </p:titleStyle>
    <p:bodyStyle>
      <a:lvl1pPr marL="408675" marR="0" indent="-3810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1pPr>
      <a:lvl2pPr marL="6849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2pPr>
      <a:lvl3pPr marL="9134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3pPr>
      <a:lvl4pPr marL="11420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4pPr>
      <a:lvl5pPr marL="13706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5pPr>
      <a:lvl6pPr marL="154214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6pPr>
      <a:lvl7pPr marL="17136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7pPr>
      <a:lvl8pPr marL="188505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8pPr>
      <a:lvl9pPr marL="20565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9pPr>
    </p:bodyStyle>
    <p:other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16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November 28-29,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ontent Placeholder 2"/>
          <p:cNvSpPr txBox="1"/>
          <p:nvPr>
            <p:ph type="body" idx="1"/>
          </p:nvPr>
        </p:nvSpPr>
        <p:spPr>
          <a:xfrm>
            <a:off x="415824" y="1371929"/>
            <a:ext cx="8312352" cy="4219611"/>
          </a:xfrm>
          <a:prstGeom prst="rect">
            <a:avLst/>
          </a:prstGeom>
        </p:spPr>
        <p:txBody>
          <a:bodyPr/>
          <a:lstStyle/>
          <a:p>
            <a:pPr marL="0" indent="15040" algn="ctr" defTabSz="497002">
              <a:spcBef>
                <a:spcPts val="300"/>
              </a:spcBef>
              <a:buSzTx/>
              <a:buNone/>
              <a:defRPr sz="2870"/>
            </a:pPr>
            <a:r>
              <a:t>Round each habitation hov’ring,</a:t>
            </a:r>
          </a:p>
          <a:p>
            <a:pPr marL="0" indent="15040" algn="ctr" defTabSz="497002">
              <a:spcBef>
                <a:spcPts val="300"/>
              </a:spcBef>
              <a:buSzTx/>
              <a:buNone/>
              <a:defRPr sz="2870"/>
            </a:pPr>
            <a:r>
              <a:t>See the cloud and fire appear</a:t>
            </a:r>
          </a:p>
          <a:p>
            <a:pPr marL="0" indent="15040" algn="ctr" defTabSz="497002">
              <a:spcBef>
                <a:spcPts val="300"/>
              </a:spcBef>
              <a:buSzTx/>
              <a:buNone/>
              <a:defRPr sz="2870"/>
            </a:pPr>
            <a:r>
              <a:t>For a glory and a cov’ring,</a:t>
            </a:r>
          </a:p>
          <a:p>
            <a:pPr marL="0" indent="15040" algn="ctr" defTabSz="497002">
              <a:spcBef>
                <a:spcPts val="300"/>
              </a:spcBef>
              <a:buSzTx/>
              <a:buNone/>
              <a:defRPr sz="2870"/>
            </a:pPr>
            <a:r>
              <a:t>Showing that the Lord is near:</a:t>
            </a:r>
          </a:p>
          <a:p>
            <a:pPr marL="0" indent="15040" algn="ctr" defTabSz="497002">
              <a:spcBef>
                <a:spcPts val="300"/>
              </a:spcBef>
              <a:buSzTx/>
              <a:buNone/>
              <a:defRPr sz="2870"/>
            </a:pPr>
            <a:r>
              <a:t>Thus deriving from their banner</a:t>
            </a:r>
          </a:p>
          <a:p>
            <a:pPr marL="0" indent="15040" algn="ctr" defTabSz="497002">
              <a:spcBef>
                <a:spcPts val="300"/>
              </a:spcBef>
              <a:buSzTx/>
              <a:buNone/>
              <a:defRPr sz="2870"/>
            </a:pPr>
            <a:r>
              <a:t>Light by night and shade by day,</a:t>
            </a:r>
          </a:p>
          <a:p>
            <a:pPr marL="0" indent="15040" algn="ctr" defTabSz="497002">
              <a:spcBef>
                <a:spcPts val="300"/>
              </a:spcBef>
              <a:buSzTx/>
              <a:buNone/>
              <a:defRPr sz="2870"/>
            </a:pPr>
            <a:r>
              <a:t>Safe they feed upon the manna</a:t>
            </a:r>
          </a:p>
          <a:p>
            <a:pPr marL="0" indent="15040" algn="ctr" defTabSz="497002">
              <a:spcBef>
                <a:spcPts val="300"/>
              </a:spcBef>
              <a:buSzTx/>
              <a:buNone/>
              <a:defRPr sz="2870"/>
            </a:pPr>
            <a:r>
              <a:t>Which he gives them when they pray.</a:t>
            </a:r>
          </a:p>
        </p:txBody>
      </p:sp>
      <p:sp>
        <p:nvSpPr>
          <p:cNvPr id="158" name="TextBox 3"/>
          <p:cNvSpPr txBox="1"/>
          <p:nvPr/>
        </p:nvSpPr>
        <p:spPr>
          <a:xfrm>
            <a:off x="1447915" y="550207"/>
            <a:ext cx="5621496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Glorious Things of Thee are Spoken</a:t>
            </a:r>
          </a:p>
        </p:txBody>
      </p:sp>
      <p:sp>
        <p:nvSpPr>
          <p:cNvPr id="159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Newton/Haydn</a:t>
            </a:r>
          </a:p>
        </p:txBody>
      </p:sp>
      <p:sp>
        <p:nvSpPr>
          <p:cNvPr id="160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269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ontent Placeholder 2"/>
          <p:cNvSpPr txBox="1"/>
          <p:nvPr>
            <p:ph type="body" idx="1"/>
          </p:nvPr>
        </p:nvSpPr>
        <p:spPr>
          <a:xfrm>
            <a:off x="415824" y="1609168"/>
            <a:ext cx="8312352" cy="3982372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Saviour, if of Zion’s city I, through grace,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a member am,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Let the world deride or pity,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I will glory in thy Name: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Fading is the worldling’s pleasure,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All his boasted pomp and show;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Solid joys and lasting treasure </a:t>
            </a:r>
            <a:br/>
            <a:r>
              <a:t>None but Zion’s children know.</a:t>
            </a:r>
          </a:p>
        </p:txBody>
      </p:sp>
      <p:sp>
        <p:nvSpPr>
          <p:cNvPr id="163" name="TextBox 3"/>
          <p:cNvSpPr txBox="1"/>
          <p:nvPr/>
        </p:nvSpPr>
        <p:spPr>
          <a:xfrm>
            <a:off x="1447915" y="550207"/>
            <a:ext cx="5621496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Glorious Things of Thee are Spoken</a:t>
            </a:r>
          </a:p>
        </p:txBody>
      </p:sp>
      <p:sp>
        <p:nvSpPr>
          <p:cNvPr id="164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Newton/Haydn</a:t>
            </a:r>
          </a:p>
        </p:txBody>
      </p:sp>
      <p:sp>
        <p:nvSpPr>
          <p:cNvPr id="165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269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69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November 28-29,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ontent Placeholder 2"/>
          <p:cNvSpPr txBox="1"/>
          <p:nvPr>
            <p:ph type="body" idx="1"/>
          </p:nvPr>
        </p:nvSpPr>
        <p:spPr>
          <a:xfrm>
            <a:off x="329363" y="1609168"/>
            <a:ext cx="8312351" cy="3982373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On Jordan’s stormy banks I stand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And cast a wishful eye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To Canaan’s fair and happy land,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Where my possessions lie.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I am bound for the promised land,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I am bound for the promised land;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O who will come and go with me?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I am bound for the promised land.</a:t>
            </a:r>
          </a:p>
        </p:txBody>
      </p:sp>
      <p:sp>
        <p:nvSpPr>
          <p:cNvPr id="172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On Jordan’s Stormy Banks</a:t>
            </a:r>
          </a:p>
        </p:txBody>
      </p:sp>
      <p:sp>
        <p:nvSpPr>
          <p:cNvPr id="173" name="TextBox 4"/>
          <p:cNvSpPr txBox="1"/>
          <p:nvPr/>
        </p:nvSpPr>
        <p:spPr>
          <a:xfrm>
            <a:off x="660564" y="6114565"/>
            <a:ext cx="3300554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Stennett/American Folk Hymn</a:t>
            </a:r>
          </a:p>
        </p:txBody>
      </p:sp>
      <p:sp>
        <p:nvSpPr>
          <p:cNvPr id="174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423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ontent Placeholder 2"/>
          <p:cNvSpPr txBox="1"/>
          <p:nvPr>
            <p:ph type="body" idx="1"/>
          </p:nvPr>
        </p:nvSpPr>
        <p:spPr>
          <a:xfrm>
            <a:off x="329363" y="1609168"/>
            <a:ext cx="8312351" cy="3982373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All o’er those wide-extended plains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Shines one eternal day;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There God the Son forever reigns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And scatters night away.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I am bound for the promised land,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I am bound for the promised land;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O who will come and go with me?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I am bound for the promised land.</a:t>
            </a:r>
          </a:p>
        </p:txBody>
      </p:sp>
      <p:sp>
        <p:nvSpPr>
          <p:cNvPr id="177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On Jordan’s Stormy Banks</a:t>
            </a:r>
          </a:p>
        </p:txBody>
      </p:sp>
      <p:sp>
        <p:nvSpPr>
          <p:cNvPr id="178" name="TextBox 4"/>
          <p:cNvSpPr txBox="1"/>
          <p:nvPr/>
        </p:nvSpPr>
        <p:spPr>
          <a:xfrm>
            <a:off x="660564" y="6114565"/>
            <a:ext cx="3300554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Stennett/American Folk Hymn</a:t>
            </a:r>
          </a:p>
        </p:txBody>
      </p:sp>
      <p:sp>
        <p:nvSpPr>
          <p:cNvPr id="179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423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ontent Placeholder 2"/>
          <p:cNvSpPr txBox="1"/>
          <p:nvPr>
            <p:ph type="body" idx="1"/>
          </p:nvPr>
        </p:nvSpPr>
        <p:spPr>
          <a:xfrm>
            <a:off x="329363" y="1609168"/>
            <a:ext cx="8312351" cy="3982373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No chilling winds nor pois’nous breath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Can reach that healthful shore;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Sickness and sorrow, pain and death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Are felt and feared no more.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I am bound for the promised land,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I am bound for the promised land;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O who will come and go with me?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I am bound for the promised land.</a:t>
            </a:r>
          </a:p>
        </p:txBody>
      </p:sp>
      <p:sp>
        <p:nvSpPr>
          <p:cNvPr id="182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On Jordan’s Stormy Banks</a:t>
            </a:r>
          </a:p>
        </p:txBody>
      </p:sp>
      <p:sp>
        <p:nvSpPr>
          <p:cNvPr id="183" name="TextBox 4"/>
          <p:cNvSpPr txBox="1"/>
          <p:nvPr/>
        </p:nvSpPr>
        <p:spPr>
          <a:xfrm>
            <a:off x="660564" y="6114565"/>
            <a:ext cx="3300554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Stennett/American Folk Hymn</a:t>
            </a:r>
          </a:p>
        </p:txBody>
      </p:sp>
      <p:sp>
        <p:nvSpPr>
          <p:cNvPr id="184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423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ontent Placeholder 2"/>
          <p:cNvSpPr txBox="1"/>
          <p:nvPr>
            <p:ph type="body" idx="1"/>
          </p:nvPr>
        </p:nvSpPr>
        <p:spPr>
          <a:xfrm>
            <a:off x="329363" y="1609168"/>
            <a:ext cx="8312351" cy="3982373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When shall I reach that happy place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And be forever blest?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When shall I see my Father’s face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And in His bosom rest?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I am bound for the promised land,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I am bound for the promised land;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O who will come and go with me?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I am bound for the promised land.</a:t>
            </a:r>
          </a:p>
        </p:txBody>
      </p:sp>
      <p:sp>
        <p:nvSpPr>
          <p:cNvPr id="187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On Jordan’s Stormy Banks</a:t>
            </a:r>
          </a:p>
        </p:txBody>
      </p:sp>
      <p:sp>
        <p:nvSpPr>
          <p:cNvPr id="188" name="TextBox 4"/>
          <p:cNvSpPr txBox="1"/>
          <p:nvPr/>
        </p:nvSpPr>
        <p:spPr>
          <a:xfrm>
            <a:off x="660564" y="6114565"/>
            <a:ext cx="3300554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Stennett/American Folk Hymn</a:t>
            </a:r>
          </a:p>
        </p:txBody>
      </p:sp>
      <p:sp>
        <p:nvSpPr>
          <p:cNvPr id="189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423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ontent Placeholder 2"/>
          <p:cNvSpPr txBox="1"/>
          <p:nvPr>
            <p:ph type="body" idx="1"/>
          </p:nvPr>
        </p:nvSpPr>
        <p:spPr>
          <a:xfrm>
            <a:off x="1010008" y="1284858"/>
            <a:ext cx="7810073" cy="4690642"/>
          </a:xfrm>
          <a:prstGeom prst="rect">
            <a:avLst/>
          </a:prstGeom>
        </p:spPr>
        <p:txBody>
          <a:bodyPr/>
          <a:lstStyle/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Now unto Him Who is able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to keep you from falling,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And to make you stand in His presence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blameless and with great joy,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To the only God, our Savior,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through Jesus Christ, our Lord,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Be the glory and the majesty, dominion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and authority, both now and forever,  Amen.</a:t>
            </a:r>
          </a:p>
        </p:txBody>
      </p:sp>
      <p:sp>
        <p:nvSpPr>
          <p:cNvPr id="192" name="TextBox 3"/>
          <p:cNvSpPr txBox="1"/>
          <p:nvPr/>
        </p:nvSpPr>
        <p:spPr>
          <a:xfrm>
            <a:off x="2030010" y="440138"/>
            <a:ext cx="5075995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Jude’s Benediction</a:t>
            </a:r>
          </a:p>
        </p:txBody>
      </p:sp>
      <p:sp>
        <p:nvSpPr>
          <p:cNvPr id="193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Jude 24, 25</a:t>
            </a:r>
          </a:p>
        </p:txBody>
      </p:sp>
      <p:sp>
        <p:nvSpPr>
          <p:cNvPr id="194" name="TextBox 5"/>
          <p:cNvSpPr txBox="1"/>
          <p:nvPr/>
        </p:nvSpPr>
        <p:spPr>
          <a:xfrm>
            <a:off x="3852174" y="6079306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437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ontent Placeholder 2"/>
          <p:cNvSpPr txBox="1"/>
          <p:nvPr>
            <p:ph type="body" idx="1"/>
          </p:nvPr>
        </p:nvSpPr>
        <p:spPr>
          <a:xfrm>
            <a:off x="329363" y="1609168"/>
            <a:ext cx="8312351" cy="3982373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O come, O come, Emmanuel, 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And ransom captive Israel,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That mourns in lonely exile here,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Until the Son of God appear.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Rejoice! Rejoice! Emmanuel 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Shall come to thee, O Israel.</a:t>
            </a:r>
          </a:p>
        </p:txBody>
      </p:sp>
      <p:sp>
        <p:nvSpPr>
          <p:cNvPr id="119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 Come, O Come Emmanuel</a:t>
            </a:r>
          </a:p>
        </p:txBody>
      </p:sp>
      <p:sp>
        <p:nvSpPr>
          <p:cNvPr id="120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Neale/Helmore</a:t>
            </a:r>
          </a:p>
        </p:txBody>
      </p:sp>
      <p:sp>
        <p:nvSpPr>
          <p:cNvPr id="121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147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ontent Placeholder 2"/>
          <p:cNvSpPr txBox="1"/>
          <p:nvPr>
            <p:ph type="body" idx="1"/>
          </p:nvPr>
        </p:nvSpPr>
        <p:spPr>
          <a:xfrm>
            <a:off x="329363" y="1609168"/>
            <a:ext cx="8312351" cy="3982373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O come, O come, thou Lord of might,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Who to thy tribes, on Sinai’s height,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In ancient times didst give the law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In cloud and majesty and awe.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Rejoice! Rejoice! Emmanuel 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Shall come to thee, O Israel.</a:t>
            </a:r>
          </a:p>
        </p:txBody>
      </p:sp>
      <p:sp>
        <p:nvSpPr>
          <p:cNvPr id="124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 Come, O Come Emmanuel</a:t>
            </a:r>
          </a:p>
        </p:txBody>
      </p:sp>
      <p:sp>
        <p:nvSpPr>
          <p:cNvPr id="125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Neale/Helmore</a:t>
            </a:r>
          </a:p>
        </p:txBody>
      </p:sp>
      <p:sp>
        <p:nvSpPr>
          <p:cNvPr id="126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147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ontent Placeholder 2"/>
          <p:cNvSpPr txBox="1"/>
          <p:nvPr>
            <p:ph type="body" idx="1"/>
          </p:nvPr>
        </p:nvSpPr>
        <p:spPr>
          <a:xfrm>
            <a:off x="329363" y="1609168"/>
            <a:ext cx="8312351" cy="3982373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O come, thou Rod of Jesse, free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Thine own from Satan’s tyranny;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From depths of hell thy people save,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And give them vict’ry o’er the grave.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Rejoice! Rejoice! Emmanuel 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Shall come to thee, O Israel.</a:t>
            </a:r>
          </a:p>
        </p:txBody>
      </p:sp>
      <p:sp>
        <p:nvSpPr>
          <p:cNvPr id="129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 Come, O Come Emmanuel</a:t>
            </a:r>
          </a:p>
        </p:txBody>
      </p:sp>
      <p:sp>
        <p:nvSpPr>
          <p:cNvPr id="130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Neale/Helmore</a:t>
            </a:r>
          </a:p>
        </p:txBody>
      </p:sp>
      <p:sp>
        <p:nvSpPr>
          <p:cNvPr id="131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147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ontent Placeholder 2"/>
          <p:cNvSpPr txBox="1"/>
          <p:nvPr>
            <p:ph type="body" idx="1"/>
          </p:nvPr>
        </p:nvSpPr>
        <p:spPr>
          <a:xfrm>
            <a:off x="329363" y="1609168"/>
            <a:ext cx="8312351" cy="3982373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O come, thou Dayspring from on high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And cheer us by thy drawing nigh;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Disperse the gloomy clouds of night,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And death’s dark shadows put to flight.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Rejoice! Rejoice! Emmanuel 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Shall come to thee, O Israel.</a:t>
            </a:r>
          </a:p>
        </p:txBody>
      </p:sp>
      <p:sp>
        <p:nvSpPr>
          <p:cNvPr id="134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 Come, O Come Emmanuel</a:t>
            </a:r>
          </a:p>
        </p:txBody>
      </p:sp>
      <p:sp>
        <p:nvSpPr>
          <p:cNvPr id="135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Neale/Helmore</a:t>
            </a:r>
          </a:p>
        </p:txBody>
      </p:sp>
      <p:sp>
        <p:nvSpPr>
          <p:cNvPr id="136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147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ontent Placeholder 2"/>
          <p:cNvSpPr txBox="1"/>
          <p:nvPr>
            <p:ph type="body" idx="1"/>
          </p:nvPr>
        </p:nvSpPr>
        <p:spPr>
          <a:xfrm>
            <a:off x="329363" y="1609168"/>
            <a:ext cx="8312351" cy="3982373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O come, thou Key of David, come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And open wide our heav’nly home;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Make safe the way that leads on high,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And close the path to misery.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Rejoice! Rejoice! Emmanuel 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Shall come to thee, O Israel.</a:t>
            </a:r>
          </a:p>
        </p:txBody>
      </p:sp>
      <p:sp>
        <p:nvSpPr>
          <p:cNvPr id="139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 Come, O Come Emmanuel</a:t>
            </a:r>
          </a:p>
        </p:txBody>
      </p:sp>
      <p:sp>
        <p:nvSpPr>
          <p:cNvPr id="140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Neale/Helmore</a:t>
            </a:r>
          </a:p>
        </p:txBody>
      </p:sp>
      <p:sp>
        <p:nvSpPr>
          <p:cNvPr id="141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147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45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November 28-29,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ontent Placeholder 2"/>
          <p:cNvSpPr txBox="1"/>
          <p:nvPr>
            <p:ph type="body" idx="1"/>
          </p:nvPr>
        </p:nvSpPr>
        <p:spPr>
          <a:xfrm>
            <a:off x="415824" y="1609168"/>
            <a:ext cx="8312352" cy="3982372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Glorious things of thee are spoken, 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Zion, city of our God;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He whose word cannot be broken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Formed thee for his own abode;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On the Rock of Ages founded, What can shake thy sure repose?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With salvation’s walls surrounded, </a:t>
            </a:r>
            <a:br/>
            <a:r>
              <a:t>Thou may’st smile at all thy foes.</a:t>
            </a:r>
          </a:p>
        </p:txBody>
      </p:sp>
      <p:sp>
        <p:nvSpPr>
          <p:cNvPr id="148" name="TextBox 3"/>
          <p:cNvSpPr txBox="1"/>
          <p:nvPr/>
        </p:nvSpPr>
        <p:spPr>
          <a:xfrm>
            <a:off x="1447915" y="550207"/>
            <a:ext cx="5621496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Glorious Things of Thee are Spoken</a:t>
            </a:r>
          </a:p>
        </p:txBody>
      </p:sp>
      <p:sp>
        <p:nvSpPr>
          <p:cNvPr id="149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Newton/Haydn</a:t>
            </a:r>
          </a:p>
        </p:txBody>
      </p:sp>
      <p:sp>
        <p:nvSpPr>
          <p:cNvPr id="150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269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ontent Placeholder 2"/>
          <p:cNvSpPr txBox="1"/>
          <p:nvPr>
            <p:ph type="body" idx="1"/>
          </p:nvPr>
        </p:nvSpPr>
        <p:spPr>
          <a:xfrm>
            <a:off x="415824" y="1609168"/>
            <a:ext cx="8312352" cy="3982372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See, the streams of living waters,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Springing from eternal love,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Well supply thy sons and daughters,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And all fear of want remove: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Who can faint, while such a river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Ever flows their thirst t’assuage?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Grace which, like the Lord, the giver,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Never fails from age to age.</a:t>
            </a:r>
          </a:p>
        </p:txBody>
      </p:sp>
      <p:sp>
        <p:nvSpPr>
          <p:cNvPr id="153" name="TextBox 3"/>
          <p:cNvSpPr txBox="1"/>
          <p:nvPr/>
        </p:nvSpPr>
        <p:spPr>
          <a:xfrm>
            <a:off x="1447915" y="550207"/>
            <a:ext cx="5621496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Glorious Things of Thee are Spoken</a:t>
            </a:r>
          </a:p>
        </p:txBody>
      </p:sp>
      <p:sp>
        <p:nvSpPr>
          <p:cNvPr id="154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Newton/Haydn</a:t>
            </a:r>
          </a:p>
        </p:txBody>
      </p:sp>
      <p:sp>
        <p:nvSpPr>
          <p:cNvPr id="155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269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9BAFB5"/>
      </a:lt1>
      <a:dk2>
        <a:srgbClr val="A7A7A7"/>
      </a:dk2>
      <a:lt2>
        <a:srgbClr val="535353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FF"/>
      </a:hlink>
      <a:folHlink>
        <a:srgbClr val="FF00FF"/>
      </a:folHlink>
    </a:clrScheme>
    <a:fontScheme name="Parcel">
      <a:majorFont>
        <a:latin typeface="Gill Sans MT"/>
        <a:ea typeface="Gill Sans MT"/>
        <a:cs typeface="Gill Sans MT"/>
      </a:majorFont>
      <a:minorFont>
        <a:latin typeface="Helvetica"/>
        <a:ea typeface="Helvetica"/>
        <a:cs typeface="Helvetica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FF"/>
      </a:hlink>
      <a:folHlink>
        <a:srgbClr val="FF00FF"/>
      </a:folHlink>
    </a:clrScheme>
    <a:fontScheme name="Parcel">
      <a:majorFont>
        <a:latin typeface="Gill Sans MT"/>
        <a:ea typeface="Gill Sans MT"/>
        <a:cs typeface="Gill Sans MT"/>
      </a:majorFont>
      <a:minorFont>
        <a:latin typeface="Helvetica"/>
        <a:ea typeface="Helvetica"/>
        <a:cs typeface="Helvetica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