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FBDFCB"/>
          </a:solidFill>
        </a:fill>
      </a:tcStyle>
    </a:wholeTbl>
    <a:band2H>
      <a:tcTxStyle b="def" i="def"/>
      <a:tcStyle>
        <a:tcBdr/>
        <a:fill>
          <a:solidFill>
            <a:srgbClr val="FDF0E7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EBD2CC"/>
          </a:solidFill>
        </a:fill>
      </a:tcStyle>
    </a:wholeTbl>
    <a:band2H>
      <a:tcTxStyle b="def" i="def"/>
      <a:tcStyle>
        <a:tcBdr/>
        <a:fill>
          <a:solidFill>
            <a:srgbClr val="F5EAE7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DFDDDA"/>
          </a:solidFill>
        </a:fill>
      </a:tcStyle>
    </a:wholeTbl>
    <a:band2H>
      <a:tcTxStyle b="def" i="def"/>
      <a:tcStyle>
        <a:tcBdr/>
        <a:fill>
          <a:solidFill>
            <a:srgbClr val="F0EFED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2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3" name="Shape 10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Gill Sans MT"/>
      </a:defRPr>
    </a:lvl1pPr>
    <a:lvl2pPr indent="228600" defTabSz="457200" latinLnBrk="0">
      <a:defRPr sz="1200">
        <a:latin typeface="+mn-lt"/>
        <a:ea typeface="+mn-ea"/>
        <a:cs typeface="+mn-cs"/>
        <a:sym typeface="Gill Sans MT"/>
      </a:defRPr>
    </a:lvl2pPr>
    <a:lvl3pPr indent="457200" defTabSz="457200" latinLnBrk="0">
      <a:defRPr sz="1200">
        <a:latin typeface="+mn-lt"/>
        <a:ea typeface="+mn-ea"/>
        <a:cs typeface="+mn-cs"/>
        <a:sym typeface="Gill Sans MT"/>
      </a:defRPr>
    </a:lvl3pPr>
    <a:lvl4pPr indent="685800" defTabSz="457200" latinLnBrk="0">
      <a:defRPr sz="1200">
        <a:latin typeface="+mn-lt"/>
        <a:ea typeface="+mn-ea"/>
        <a:cs typeface="+mn-cs"/>
        <a:sym typeface="Gill Sans MT"/>
      </a:defRPr>
    </a:lvl4pPr>
    <a:lvl5pPr indent="914400" defTabSz="457200" latinLnBrk="0">
      <a:defRPr sz="1200">
        <a:latin typeface="+mn-lt"/>
        <a:ea typeface="+mn-ea"/>
        <a:cs typeface="+mn-cs"/>
        <a:sym typeface="Gill Sans MT"/>
      </a:defRPr>
    </a:lvl5pPr>
    <a:lvl6pPr indent="1143000" defTabSz="457200" latinLnBrk="0">
      <a:defRPr sz="1200">
        <a:latin typeface="+mn-lt"/>
        <a:ea typeface="+mn-ea"/>
        <a:cs typeface="+mn-cs"/>
        <a:sym typeface="Gill Sans MT"/>
      </a:defRPr>
    </a:lvl6pPr>
    <a:lvl7pPr indent="1371600" defTabSz="457200" latinLnBrk="0">
      <a:defRPr sz="1200">
        <a:latin typeface="+mn-lt"/>
        <a:ea typeface="+mn-ea"/>
        <a:cs typeface="+mn-cs"/>
        <a:sym typeface="Gill Sans MT"/>
      </a:defRPr>
    </a:lvl7pPr>
    <a:lvl8pPr indent="1600200" defTabSz="457200" latinLnBrk="0">
      <a:defRPr sz="1200">
        <a:latin typeface="+mn-lt"/>
        <a:ea typeface="+mn-ea"/>
        <a:cs typeface="+mn-cs"/>
        <a:sym typeface="Gill Sans MT"/>
      </a:defRPr>
    </a:lvl8pPr>
    <a:lvl9pPr indent="1828800" defTabSz="457200" latinLnBrk="0">
      <a:defRPr sz="1200">
        <a:latin typeface="+mn-lt"/>
        <a:ea typeface="+mn-ea"/>
        <a:cs typeface="+mn-cs"/>
        <a:sym typeface="Gill Sans MT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n-lt"/>
                <a:ea typeface="+mn-ea"/>
                <a:cs typeface="+mn-cs"/>
                <a:sym typeface="Gill Sans MT"/>
              </a:defRPr>
            </a:pPr>
          </a:p>
        </p:txBody>
      </p:sp>
      <p:sp>
        <p:nvSpPr>
          <p:cNvPr id="93" name="Title Text"/>
          <p:cNvSpPr txBox="1"/>
          <p:nvPr>
            <p:ph type="title"/>
          </p:nvPr>
        </p:nvSpPr>
        <p:spPr>
          <a:xfrm>
            <a:off x="640080" y="2243826"/>
            <a:ext cx="3291841" cy="1143004"/>
          </a:xfrm>
          <a:prstGeom prst="rect">
            <a:avLst/>
          </a:prstGeom>
          <a:ln>
            <a:solidFill>
              <a:srgbClr val="262626"/>
            </a:solidFill>
          </a:ln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94" name="Picture Placeholder 2"/>
          <p:cNvSpPr/>
          <p:nvPr>
            <p:ph type="pic" idx="21"/>
          </p:nvPr>
        </p:nvSpPr>
        <p:spPr>
          <a:xfrm>
            <a:off x="4572000" y="-42172"/>
            <a:ext cx="4576573" cy="685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5" name="Body Level One…"/>
          <p:cNvSpPr txBox="1"/>
          <p:nvPr>
            <p:ph type="body" sz="quarter" idx="1"/>
          </p:nvPr>
        </p:nvSpPr>
        <p:spPr>
          <a:xfrm>
            <a:off x="862963" y="3549917"/>
            <a:ext cx="2846074" cy="2194039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 0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half" idx="1"/>
          </p:nvPr>
        </p:nvSpPr>
        <p:spPr>
          <a:xfrm>
            <a:off x="1606044" y="2638044"/>
            <a:ext cx="5937757" cy="310198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1106424" y="2386744"/>
            <a:ext cx="6940296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2021395" y="4352464"/>
            <a:ext cx="5101212" cy="1265092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1102239" y="2638044"/>
            <a:ext cx="3288023" cy="310198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Body Level One…"/>
          <p:cNvSpPr txBox="1"/>
          <p:nvPr>
            <p:ph type="body" sz="quarter" idx="1"/>
          </p:nvPr>
        </p:nvSpPr>
        <p:spPr>
          <a:xfrm>
            <a:off x="1102239" y="2313433"/>
            <a:ext cx="3288025" cy="704088"/>
          </a:xfrm>
          <a:prstGeom prst="rect">
            <a:avLst/>
          </a:prstGeom>
        </p:spPr>
        <p:txBody>
          <a:bodyPr anchor="b"/>
          <a:lstStyle>
            <a:lvl1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Text Placeholder 4"/>
          <p:cNvSpPr/>
          <p:nvPr>
            <p:ph type="body" sz="quarter" idx="21"/>
          </p:nvPr>
        </p:nvSpPr>
        <p:spPr>
          <a:xfrm>
            <a:off x="4753735" y="2313432"/>
            <a:ext cx="3290518" cy="704098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+mn-lt"/>
                <a:ea typeface="+mn-ea"/>
                <a:cs typeface="+mn-cs"/>
                <a:sym typeface="Gill Sans MT"/>
              </a:defRPr>
            </a:pPr>
          </a:p>
        </p:txBody>
      </p:sp>
      <p:sp>
        <p:nvSpPr>
          <p:cNvPr id="82" name="Title Text"/>
          <p:cNvSpPr txBox="1"/>
          <p:nvPr>
            <p:ph type="title"/>
          </p:nvPr>
        </p:nvSpPr>
        <p:spPr>
          <a:xfrm>
            <a:off x="640701" y="2243826"/>
            <a:ext cx="3290598" cy="1141501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Body Level One…"/>
          <p:cNvSpPr txBox="1"/>
          <p:nvPr>
            <p:ph type="body" sz="half" idx="1"/>
          </p:nvPr>
        </p:nvSpPr>
        <p:spPr>
          <a:xfrm>
            <a:off x="5052059" y="804672"/>
            <a:ext cx="3611882" cy="5248656"/>
          </a:xfrm>
          <a:prstGeom prst="rect">
            <a:avLst/>
          </a:prstGeom>
        </p:spPr>
        <p:txBody>
          <a:bodyPr/>
          <a:lstStyle>
            <a:lvl1pPr marL="228600" indent="-228600"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 MT"/>
              </a:defRPr>
            </a:lvl1pPr>
            <a:lvl2pPr marL="500062" indent="-271460"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 MT"/>
              </a:defRPr>
            </a:lvl2pPr>
            <a:lvl3pPr marL="728662" indent="-271462"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 MT"/>
              </a:defRPr>
            </a:lvl3pPr>
            <a:lvl4pPr marL="957262" indent="-271462"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 MT"/>
              </a:defRPr>
            </a:lvl4pPr>
            <a:lvl5pPr marL="1185862" indent="-271462"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Text Placeholder 3"/>
          <p:cNvSpPr/>
          <p:nvPr>
            <p:ph type="body" sz="quarter" idx="21"/>
          </p:nvPr>
        </p:nvSpPr>
        <p:spPr>
          <a:xfrm>
            <a:off x="862960" y="3549917"/>
            <a:ext cx="2846080" cy="219404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06044" y="964691"/>
            <a:ext cx="5937757" cy="1188724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82879" tIns="182879" rIns="182879" bIns="18287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5103812" y="2438400"/>
            <a:ext cx="35814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40110" y="6299961"/>
            <a:ext cx="365770" cy="201677"/>
          </a:xfrm>
          <a:prstGeom prst="rect">
            <a:avLst/>
          </a:prstGeom>
          <a:solidFill>
            <a:srgbClr val="1D1D1D">
              <a:alpha val="69804"/>
            </a:srgbClr>
          </a:solidFill>
          <a:ln w="12700">
            <a:miter lim="400000"/>
          </a:ln>
        </p:spPr>
        <p:txBody>
          <a:bodyPr lIns="18288" tIns="18288" rIns="18288" bIns="18288" anchor="ctr">
            <a:spAutoFit/>
          </a:bodyPr>
          <a:lstStyle>
            <a:lvl1pPr algn="ctr">
              <a:defRPr sz="11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M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n-lt"/>
          <a:ea typeface="+mn-ea"/>
          <a:cs typeface="+mn-cs"/>
          <a:sym typeface="Gill Sans MT"/>
        </a:defRPr>
      </a:lvl9pPr>
    </p:titleStyle>
    <p:bodyStyle>
      <a:lvl1pPr marL="408675" marR="0" indent="-3810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1pPr>
      <a:lvl2pPr marL="6849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2pPr>
      <a:lvl3pPr marL="9134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3pPr>
      <a:lvl4pPr marL="11420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4pPr>
      <a:lvl5pPr marL="13706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5pPr>
      <a:lvl6pPr marL="154214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6pPr>
      <a:lvl7pPr marL="17136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7pPr>
      <a:lvl8pPr marL="188505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8pPr>
      <a:lvl9pPr marL="20565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07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September 19-20,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ontent Placeholder 2"/>
          <p:cNvSpPr txBox="1"/>
          <p:nvPr>
            <p:ph type="body" idx="1"/>
          </p:nvPr>
        </p:nvSpPr>
        <p:spPr>
          <a:xfrm>
            <a:off x="481751" y="1242826"/>
            <a:ext cx="8060636" cy="4372348"/>
          </a:xfrm>
          <a:prstGeom prst="rect">
            <a:avLst/>
          </a:prstGeom>
        </p:spPr>
        <p:txBody>
          <a:bodyPr/>
          <a:lstStyle/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One day the grave could conceal him no longer,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One day the stone rolled away from the door;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Then he arose, over death he had conquered;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Now is ascended, my Lord evermore!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Living, he loved me; dying, he saved me;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Buried, he carried my sins far away; 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Rising, he justified freely, for ever;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One day he’s coming- O, glorious day!</a:t>
            </a:r>
          </a:p>
        </p:txBody>
      </p:sp>
      <p:sp>
        <p:nvSpPr>
          <p:cNvPr id="149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One Day!</a:t>
            </a:r>
          </a:p>
        </p:txBody>
      </p:sp>
      <p:sp>
        <p:nvSpPr>
          <p:cNvPr id="150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Chapman/Marsh</a:t>
            </a:r>
          </a:p>
        </p:txBody>
      </p:sp>
      <p:sp>
        <p:nvSpPr>
          <p:cNvPr id="151" name="TextBox 5"/>
          <p:cNvSpPr txBox="1"/>
          <p:nvPr/>
        </p:nvSpPr>
        <p:spPr>
          <a:xfrm>
            <a:off x="4022295" y="6156249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689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ontent Placeholder 2"/>
          <p:cNvSpPr txBox="1"/>
          <p:nvPr>
            <p:ph type="body" idx="1"/>
          </p:nvPr>
        </p:nvSpPr>
        <p:spPr>
          <a:xfrm>
            <a:off x="481751" y="1242826"/>
            <a:ext cx="8060636" cy="4372348"/>
          </a:xfrm>
          <a:prstGeom prst="rect">
            <a:avLst/>
          </a:prstGeom>
        </p:spPr>
        <p:txBody>
          <a:bodyPr/>
          <a:lstStyle/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One day the trumpet will sound for his coming,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One day the skies with his glories will shine;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Wonderful day, my beloved ones bringing;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Glorious Saviour, this Jesus is mine!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Living, he loved me; dying, he saved me;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Buried, he carried my sins far away; 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Rising, he justified freely, for ever;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One day he’s coming- O, glorious day!</a:t>
            </a:r>
          </a:p>
        </p:txBody>
      </p:sp>
      <p:sp>
        <p:nvSpPr>
          <p:cNvPr id="154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One Day!</a:t>
            </a:r>
          </a:p>
        </p:txBody>
      </p:sp>
      <p:sp>
        <p:nvSpPr>
          <p:cNvPr id="155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Chapman/Marsh</a:t>
            </a:r>
          </a:p>
        </p:txBody>
      </p:sp>
      <p:sp>
        <p:nvSpPr>
          <p:cNvPr id="156" name="TextBox 5"/>
          <p:cNvSpPr txBox="1"/>
          <p:nvPr/>
        </p:nvSpPr>
        <p:spPr>
          <a:xfrm>
            <a:off x="4022295" y="6156249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689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60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September 19-20,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ontent Placeholder 2"/>
          <p:cNvSpPr txBox="1"/>
          <p:nvPr>
            <p:ph type="body" idx="1"/>
          </p:nvPr>
        </p:nvSpPr>
        <p:spPr>
          <a:xfrm>
            <a:off x="148177" y="2031689"/>
            <a:ext cx="8624800" cy="3810471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The King shall come when morning dawns,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And light triumphant breaks;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When beauty gilds the eastern hills,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And life to joy awakes.</a:t>
            </a:r>
          </a:p>
        </p:txBody>
      </p:sp>
      <p:sp>
        <p:nvSpPr>
          <p:cNvPr id="163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The King Shall Come</a:t>
            </a:r>
          </a:p>
        </p:txBody>
      </p:sp>
      <p:sp>
        <p:nvSpPr>
          <p:cNvPr id="164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Brownlie/Jones</a:t>
            </a:r>
          </a:p>
        </p:txBody>
      </p:sp>
      <p:sp>
        <p:nvSpPr>
          <p:cNvPr id="165" name="TextBox 5"/>
          <p:cNvSpPr txBox="1"/>
          <p:nvPr/>
        </p:nvSpPr>
        <p:spPr>
          <a:xfrm>
            <a:off x="4022295" y="6156249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236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ontent Placeholder 2"/>
          <p:cNvSpPr txBox="1"/>
          <p:nvPr>
            <p:ph type="body" idx="1"/>
          </p:nvPr>
        </p:nvSpPr>
        <p:spPr>
          <a:xfrm>
            <a:off x="148177" y="2031689"/>
            <a:ext cx="8624800" cy="3810471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Not as of old a little child 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To bear, and fight, and die,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But crowned with glory like the sun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The lights the morning sky.</a:t>
            </a:r>
          </a:p>
        </p:txBody>
      </p:sp>
      <p:sp>
        <p:nvSpPr>
          <p:cNvPr id="168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The King Shall Come</a:t>
            </a:r>
          </a:p>
        </p:txBody>
      </p:sp>
      <p:sp>
        <p:nvSpPr>
          <p:cNvPr id="169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Brownlie/Jones</a:t>
            </a:r>
          </a:p>
        </p:txBody>
      </p:sp>
      <p:sp>
        <p:nvSpPr>
          <p:cNvPr id="170" name="TextBox 5"/>
          <p:cNvSpPr txBox="1"/>
          <p:nvPr/>
        </p:nvSpPr>
        <p:spPr>
          <a:xfrm>
            <a:off x="4022295" y="6156249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236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ontent Placeholder 2"/>
          <p:cNvSpPr txBox="1"/>
          <p:nvPr>
            <p:ph type="body" idx="1"/>
          </p:nvPr>
        </p:nvSpPr>
        <p:spPr>
          <a:xfrm>
            <a:off x="148177" y="2031689"/>
            <a:ext cx="8624800" cy="3810471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O brighter than the rising morn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When he, victorious, rose,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And left the lonesome place of death,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Despite the rage of foes;</a:t>
            </a:r>
          </a:p>
        </p:txBody>
      </p:sp>
      <p:sp>
        <p:nvSpPr>
          <p:cNvPr id="173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The King Shall Come</a:t>
            </a:r>
          </a:p>
        </p:txBody>
      </p:sp>
      <p:sp>
        <p:nvSpPr>
          <p:cNvPr id="174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Brownlie/Jones</a:t>
            </a:r>
          </a:p>
        </p:txBody>
      </p:sp>
      <p:sp>
        <p:nvSpPr>
          <p:cNvPr id="175" name="TextBox 5"/>
          <p:cNvSpPr txBox="1"/>
          <p:nvPr/>
        </p:nvSpPr>
        <p:spPr>
          <a:xfrm>
            <a:off x="4022295" y="6156249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236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ontent Placeholder 2"/>
          <p:cNvSpPr txBox="1"/>
          <p:nvPr>
            <p:ph type="body" idx="1"/>
          </p:nvPr>
        </p:nvSpPr>
        <p:spPr>
          <a:xfrm>
            <a:off x="148177" y="2031689"/>
            <a:ext cx="8624800" cy="3810471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O brighter than that glorious morn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Shall this fair morning be,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When Christ, our King, in beauty comes,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And we his face shall see.</a:t>
            </a:r>
          </a:p>
        </p:txBody>
      </p:sp>
      <p:sp>
        <p:nvSpPr>
          <p:cNvPr id="178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The King Shall Come</a:t>
            </a:r>
          </a:p>
        </p:txBody>
      </p:sp>
      <p:sp>
        <p:nvSpPr>
          <p:cNvPr id="179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Brownlie/Jones</a:t>
            </a:r>
          </a:p>
        </p:txBody>
      </p:sp>
      <p:sp>
        <p:nvSpPr>
          <p:cNvPr id="180" name="TextBox 5"/>
          <p:cNvSpPr txBox="1"/>
          <p:nvPr/>
        </p:nvSpPr>
        <p:spPr>
          <a:xfrm>
            <a:off x="4022295" y="6156249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236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ontent Placeholder 2"/>
          <p:cNvSpPr txBox="1"/>
          <p:nvPr>
            <p:ph type="body" idx="1"/>
          </p:nvPr>
        </p:nvSpPr>
        <p:spPr>
          <a:xfrm>
            <a:off x="148177" y="2031689"/>
            <a:ext cx="8624800" cy="3810471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The King shall come when morning dawns,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And earth’s dark night is past: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O haste the rising of that morn,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The day that aye shall last;</a:t>
            </a:r>
          </a:p>
        </p:txBody>
      </p:sp>
      <p:sp>
        <p:nvSpPr>
          <p:cNvPr id="183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The King Shall Come</a:t>
            </a:r>
          </a:p>
        </p:txBody>
      </p:sp>
      <p:sp>
        <p:nvSpPr>
          <p:cNvPr id="184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Brownlie/Jones</a:t>
            </a:r>
          </a:p>
        </p:txBody>
      </p:sp>
      <p:sp>
        <p:nvSpPr>
          <p:cNvPr id="185" name="TextBox 5"/>
          <p:cNvSpPr txBox="1"/>
          <p:nvPr/>
        </p:nvSpPr>
        <p:spPr>
          <a:xfrm>
            <a:off x="4022295" y="6156249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236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ontent Placeholder 2"/>
          <p:cNvSpPr txBox="1"/>
          <p:nvPr>
            <p:ph type="body" idx="1"/>
          </p:nvPr>
        </p:nvSpPr>
        <p:spPr>
          <a:xfrm>
            <a:off x="148177" y="2031689"/>
            <a:ext cx="8624800" cy="3810471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And let the endless bliss begin,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By weary saints foretold,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When right shall triumph over wrong,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And truth shall be extolled.</a:t>
            </a:r>
          </a:p>
        </p:txBody>
      </p:sp>
      <p:sp>
        <p:nvSpPr>
          <p:cNvPr id="188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The King Shall Come</a:t>
            </a:r>
          </a:p>
        </p:txBody>
      </p:sp>
      <p:sp>
        <p:nvSpPr>
          <p:cNvPr id="189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Brownlie/Jones</a:t>
            </a:r>
          </a:p>
        </p:txBody>
      </p:sp>
      <p:sp>
        <p:nvSpPr>
          <p:cNvPr id="190" name="TextBox 5"/>
          <p:cNvSpPr txBox="1"/>
          <p:nvPr/>
        </p:nvSpPr>
        <p:spPr>
          <a:xfrm>
            <a:off x="4022295" y="6156249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236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ontent Placeholder 2"/>
          <p:cNvSpPr txBox="1"/>
          <p:nvPr>
            <p:ph type="body" idx="1"/>
          </p:nvPr>
        </p:nvSpPr>
        <p:spPr>
          <a:xfrm>
            <a:off x="148177" y="2031689"/>
            <a:ext cx="8624800" cy="3810471"/>
          </a:xfrm>
          <a:prstGeom prst="rect">
            <a:avLst/>
          </a:prstGeom>
        </p:spPr>
        <p:txBody>
          <a:bodyPr/>
          <a:lstStyle/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The King shall come when morning dawns,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And light and beauty brings: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Hail, Christ the Lord! thy people pray,</a:t>
            </a:r>
          </a:p>
          <a:p>
            <a:pPr marL="0" indent="19937" algn="ctr" defTabSz="658806">
              <a:spcBef>
                <a:spcPts val="500"/>
              </a:spcBef>
              <a:buSzTx/>
              <a:buNone/>
            </a:pPr>
            <a:r>
              <a:t>Come quickly, King of kings.</a:t>
            </a:r>
          </a:p>
        </p:txBody>
      </p:sp>
      <p:sp>
        <p:nvSpPr>
          <p:cNvPr id="193" name="TextBox 3"/>
          <p:cNvSpPr txBox="1"/>
          <p:nvPr/>
        </p:nvSpPr>
        <p:spPr>
          <a:xfrm>
            <a:off x="1633511" y="5375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The King Shall Come</a:t>
            </a:r>
          </a:p>
        </p:txBody>
      </p:sp>
      <p:sp>
        <p:nvSpPr>
          <p:cNvPr id="194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Brownlie/Jones</a:t>
            </a:r>
          </a:p>
        </p:txBody>
      </p:sp>
      <p:sp>
        <p:nvSpPr>
          <p:cNvPr id="195" name="TextBox 5"/>
          <p:cNvSpPr txBox="1"/>
          <p:nvPr/>
        </p:nvSpPr>
        <p:spPr>
          <a:xfrm>
            <a:off x="4022295" y="6156249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236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ontent Placeholder 2"/>
          <p:cNvSpPr txBox="1"/>
          <p:nvPr>
            <p:ph type="body" idx="1"/>
          </p:nvPr>
        </p:nvSpPr>
        <p:spPr>
          <a:xfrm>
            <a:off x="354607" y="1421767"/>
            <a:ext cx="8434786" cy="4193408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 about Jesus would I know,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 of his grace to others show;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 of his saving fullness see,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 of his love who died for me.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More, more about Jesus, More, more about Jesus,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 of his saving fullness see, More of his love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who died for me.</a:t>
            </a:r>
          </a:p>
        </p:txBody>
      </p:sp>
      <p:sp>
        <p:nvSpPr>
          <p:cNvPr id="110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More About Jesus</a:t>
            </a:r>
          </a:p>
        </p:txBody>
      </p:sp>
      <p:sp>
        <p:nvSpPr>
          <p:cNvPr id="111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Hewitt/Sweney</a:t>
            </a:r>
          </a:p>
        </p:txBody>
      </p:sp>
      <p:sp>
        <p:nvSpPr>
          <p:cNvPr id="112" name="TextBox 5"/>
          <p:cNvSpPr txBox="1"/>
          <p:nvPr/>
        </p:nvSpPr>
        <p:spPr>
          <a:xfrm>
            <a:off x="4022295" y="6156249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676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ontent Placeholder 2"/>
          <p:cNvSpPr txBox="1"/>
          <p:nvPr>
            <p:ph type="body" idx="1"/>
          </p:nvPr>
        </p:nvSpPr>
        <p:spPr>
          <a:xfrm>
            <a:off x="685345" y="1284858"/>
            <a:ext cx="7810070" cy="4690642"/>
          </a:xfrm>
          <a:prstGeom prst="rect">
            <a:avLst/>
          </a:prstGeom>
        </p:spPr>
        <p:txBody>
          <a:bodyPr/>
          <a:lstStyle/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Now unto Him Who is able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to keep you from falling,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And to make you stand in His presence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blameless and with great joy,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To the only God, our Savior,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through Jesus Christ, our Lord,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Be the glory and the majesty, dominion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and authority, both now and forever,  Amen.</a:t>
            </a:r>
          </a:p>
        </p:txBody>
      </p:sp>
      <p:sp>
        <p:nvSpPr>
          <p:cNvPr id="198" name="TextBox 3"/>
          <p:cNvSpPr txBox="1"/>
          <p:nvPr/>
        </p:nvSpPr>
        <p:spPr>
          <a:xfrm>
            <a:off x="2030010" y="440138"/>
            <a:ext cx="5075995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Jude’s Benediction</a:t>
            </a:r>
          </a:p>
        </p:txBody>
      </p:sp>
      <p:sp>
        <p:nvSpPr>
          <p:cNvPr id="199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 24, 25</a:t>
            </a:r>
          </a:p>
        </p:txBody>
      </p:sp>
      <p:sp>
        <p:nvSpPr>
          <p:cNvPr id="200" name="TextBox 5"/>
          <p:cNvSpPr txBox="1"/>
          <p:nvPr/>
        </p:nvSpPr>
        <p:spPr>
          <a:xfrm>
            <a:off x="3852174" y="6079306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437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ontent Placeholder 2"/>
          <p:cNvSpPr txBox="1"/>
          <p:nvPr>
            <p:ph type="body" idx="1"/>
          </p:nvPr>
        </p:nvSpPr>
        <p:spPr>
          <a:xfrm>
            <a:off x="354607" y="1421767"/>
            <a:ext cx="8434786" cy="4193408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 about Jesus let me learn,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 of his holy will discern;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Spirit of God, my teacher be,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Showing the things of Christ to me.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More, more about Jesus, More, more about Jesus,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 of his saving fullness see, More of his love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who died for me.</a:t>
            </a:r>
          </a:p>
        </p:txBody>
      </p:sp>
      <p:sp>
        <p:nvSpPr>
          <p:cNvPr id="115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More About Jesus</a:t>
            </a:r>
          </a:p>
        </p:txBody>
      </p:sp>
      <p:sp>
        <p:nvSpPr>
          <p:cNvPr id="116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Hewitt/Sweney</a:t>
            </a:r>
          </a:p>
        </p:txBody>
      </p:sp>
      <p:sp>
        <p:nvSpPr>
          <p:cNvPr id="117" name="TextBox 5"/>
          <p:cNvSpPr txBox="1"/>
          <p:nvPr/>
        </p:nvSpPr>
        <p:spPr>
          <a:xfrm>
            <a:off x="4022295" y="6156249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676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ontent Placeholder 2"/>
          <p:cNvSpPr txBox="1"/>
          <p:nvPr>
            <p:ph type="body" idx="1"/>
          </p:nvPr>
        </p:nvSpPr>
        <p:spPr>
          <a:xfrm>
            <a:off x="354607" y="1421767"/>
            <a:ext cx="8434786" cy="4193408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 about Jesus; in his Word,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Holding communion with my Lord;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Hearing his voice in ev’ry line,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Making each faithful saying mine.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More, more about Jesus, More, more about Jesus,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 of his saving fullness see, More of his love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who died for me.</a:t>
            </a:r>
          </a:p>
        </p:txBody>
      </p:sp>
      <p:sp>
        <p:nvSpPr>
          <p:cNvPr id="120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More About Jesus</a:t>
            </a:r>
          </a:p>
        </p:txBody>
      </p:sp>
      <p:sp>
        <p:nvSpPr>
          <p:cNvPr id="121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Hewitt/Sweney</a:t>
            </a:r>
          </a:p>
        </p:txBody>
      </p:sp>
      <p:sp>
        <p:nvSpPr>
          <p:cNvPr id="122" name="TextBox 5"/>
          <p:cNvSpPr txBox="1"/>
          <p:nvPr/>
        </p:nvSpPr>
        <p:spPr>
          <a:xfrm>
            <a:off x="4022295" y="6156249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676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ontent Placeholder 2"/>
          <p:cNvSpPr txBox="1"/>
          <p:nvPr>
            <p:ph type="body" idx="1"/>
          </p:nvPr>
        </p:nvSpPr>
        <p:spPr>
          <a:xfrm>
            <a:off x="354607" y="1421767"/>
            <a:ext cx="8434786" cy="4193408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 about Jesus on his throne,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Riches in glory all his own;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 of his kingdom’s sure increase;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 of his coming, Prince of Peace.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More, more about Jesus, More, more about Jesus,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More of his saving fullness see, More of his love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  <a:defRPr sz="2700"/>
            </a:pPr>
            <a:r>
              <a:t>who died for me.</a:t>
            </a:r>
          </a:p>
        </p:txBody>
      </p:sp>
      <p:sp>
        <p:nvSpPr>
          <p:cNvPr id="125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More About Jesus</a:t>
            </a:r>
          </a:p>
        </p:txBody>
      </p:sp>
      <p:sp>
        <p:nvSpPr>
          <p:cNvPr id="126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Hewitt/Sweney</a:t>
            </a:r>
          </a:p>
        </p:txBody>
      </p:sp>
      <p:sp>
        <p:nvSpPr>
          <p:cNvPr id="127" name="TextBox 5"/>
          <p:cNvSpPr txBox="1"/>
          <p:nvPr/>
        </p:nvSpPr>
        <p:spPr>
          <a:xfrm>
            <a:off x="4022295" y="6156249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676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31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September 19-20,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ontent Placeholder 2"/>
          <p:cNvSpPr txBox="1"/>
          <p:nvPr>
            <p:ph type="body" idx="1"/>
          </p:nvPr>
        </p:nvSpPr>
        <p:spPr>
          <a:xfrm>
            <a:off x="481751" y="1242826"/>
            <a:ext cx="8060636" cy="4372348"/>
          </a:xfrm>
          <a:prstGeom prst="rect">
            <a:avLst/>
          </a:prstGeom>
        </p:spPr>
        <p:txBody>
          <a:bodyPr/>
          <a:lstStyle/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One day when heaven was filled with his praises,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One day when sin was as black as could be,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Jesus came forth to be born of a virgin -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Dwelt amongst men, my example is he!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Living, he loved me; dying, he saved me;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Buried, he carried my sins far away; 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Rising, he justified freely, for ever;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One day he’s coming- O, glorious day!</a:t>
            </a:r>
          </a:p>
        </p:txBody>
      </p:sp>
      <p:sp>
        <p:nvSpPr>
          <p:cNvPr id="134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One Day!</a:t>
            </a:r>
          </a:p>
        </p:txBody>
      </p:sp>
      <p:sp>
        <p:nvSpPr>
          <p:cNvPr id="135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Chapman/Marsh</a:t>
            </a:r>
          </a:p>
        </p:txBody>
      </p:sp>
      <p:sp>
        <p:nvSpPr>
          <p:cNvPr id="136" name="TextBox 5"/>
          <p:cNvSpPr txBox="1"/>
          <p:nvPr/>
        </p:nvSpPr>
        <p:spPr>
          <a:xfrm>
            <a:off x="4022295" y="6156249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689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ontent Placeholder 2"/>
          <p:cNvSpPr txBox="1"/>
          <p:nvPr>
            <p:ph type="body" idx="1"/>
          </p:nvPr>
        </p:nvSpPr>
        <p:spPr>
          <a:xfrm>
            <a:off x="481751" y="1242826"/>
            <a:ext cx="8060636" cy="4372348"/>
          </a:xfrm>
          <a:prstGeom prst="rect">
            <a:avLst/>
          </a:prstGeom>
        </p:spPr>
        <p:txBody>
          <a:bodyPr/>
          <a:lstStyle/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One day they led him up Calvary’s mountain,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One day they nailed him to die on the tree;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Suffering anguish, despised and rejected: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Bearing our sins, my Redeemer is he!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Living, he loved me; dying, he saved me;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Buried, he carried my sins far away; 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Rising, he justified freely, for ever;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One day he’s coming- O, glorious day!</a:t>
            </a:r>
          </a:p>
        </p:txBody>
      </p:sp>
      <p:sp>
        <p:nvSpPr>
          <p:cNvPr id="139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One Day!</a:t>
            </a:r>
          </a:p>
        </p:txBody>
      </p:sp>
      <p:sp>
        <p:nvSpPr>
          <p:cNvPr id="140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Chapman/Marsh</a:t>
            </a:r>
          </a:p>
        </p:txBody>
      </p:sp>
      <p:sp>
        <p:nvSpPr>
          <p:cNvPr id="141" name="TextBox 5"/>
          <p:cNvSpPr txBox="1"/>
          <p:nvPr/>
        </p:nvSpPr>
        <p:spPr>
          <a:xfrm>
            <a:off x="4022295" y="6156249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689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ontent Placeholder 2"/>
          <p:cNvSpPr txBox="1"/>
          <p:nvPr>
            <p:ph type="body" idx="1"/>
          </p:nvPr>
        </p:nvSpPr>
        <p:spPr>
          <a:xfrm>
            <a:off x="481751" y="1242826"/>
            <a:ext cx="8060636" cy="4372348"/>
          </a:xfrm>
          <a:prstGeom prst="rect">
            <a:avLst/>
          </a:prstGeom>
        </p:spPr>
        <p:txBody>
          <a:bodyPr/>
          <a:lstStyle/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One day they left him alone in the garden, 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One day he rested, from suffering free;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Angels came down o’er his tomb to keep vigil;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Hope of the hopeless, my Saviour is he!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Living, he loved me; dying, he saved me;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Buried, he carried my sins far away; 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Rising, he justified freely, for ever;</a:t>
            </a:r>
          </a:p>
          <a:p>
            <a:pPr marL="0" indent="19139" algn="ctr" defTabSz="632453">
              <a:spcBef>
                <a:spcPts val="400"/>
              </a:spcBef>
              <a:buSzTx/>
              <a:buNone/>
              <a:defRPr sz="2880"/>
            </a:pPr>
            <a:r>
              <a:t>One day he’s coming- O, glorious day!</a:t>
            </a:r>
          </a:p>
        </p:txBody>
      </p:sp>
      <p:sp>
        <p:nvSpPr>
          <p:cNvPr id="144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One Day!</a:t>
            </a:r>
          </a:p>
        </p:txBody>
      </p:sp>
      <p:sp>
        <p:nvSpPr>
          <p:cNvPr id="145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Chapman/Marsh</a:t>
            </a:r>
          </a:p>
        </p:txBody>
      </p:sp>
      <p:sp>
        <p:nvSpPr>
          <p:cNvPr id="146" name="TextBox 5"/>
          <p:cNvSpPr txBox="1"/>
          <p:nvPr/>
        </p:nvSpPr>
        <p:spPr>
          <a:xfrm>
            <a:off x="4022295" y="6156249"/>
            <a:ext cx="5075994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689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9BAFB5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Helvetica"/>
        <a:ea typeface="Helvetica"/>
        <a:cs typeface="Helvetica"/>
      </a:majorFont>
      <a:minorFont>
        <a:latin typeface="Gill Sans MT"/>
        <a:ea typeface="Gill Sans MT"/>
        <a:cs typeface="Gill Sans MT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Helvetica"/>
        <a:ea typeface="Helvetica"/>
        <a:cs typeface="Helvetica"/>
      </a:majorFont>
      <a:minorFont>
        <a:latin typeface="Gill Sans MT"/>
        <a:ea typeface="Gill Sans MT"/>
        <a:cs typeface="Gill Sans MT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