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n-lt"/>
                <a:ea typeface="+mn-ea"/>
                <a:cs typeface="+mn-cs"/>
                <a:sym typeface="Gill Sans MT"/>
              </a:defRPr>
            </a:lvl1pPr>
            <a:lvl2pPr marL="4857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2pPr>
            <a:lvl3pPr marL="7143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3pPr>
            <a:lvl4pPr marL="9429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4pPr>
            <a:lvl5pPr marL="11715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9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6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with gladness men of old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Did the guiding star behold;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with joy they hailed its light,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Leading onward, beaming bright;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So, most gracious God, may we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Evermore be led to thee.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As With Gladness 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Dix/Kocher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with joyful steps they sped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To that lowly cradle-bed,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There to bend the knee before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Him whom heav’n and earth adore;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So may we with willing feet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Ever seek thy mercy-seat.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As With Gladness 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Dix/Kocher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As they offered gifts most rare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At that cradle rude and bare;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So may we with holy joy,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Pure, and free from sin’s alloy,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All our costliest treasures bring,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Christ, to thee, our heav’nly King.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As With Gladness 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Dix/Kocher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Holy Jesus, ev’ry day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Keep us in the narrow way;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And, when early things are past,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Bring our ransomed souls at last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Where they need no star to guide,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Where no clouds thy glory hide.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As With Gladness 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Dix/Kocher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In the heav’nly country bright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Need they no created light;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Thou its Light, its Joy, its Crown,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Thou its Sun which goes not down;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There for ever may we sing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Alleluias to our King.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As With Gladness 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Dix/Kocher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1010008" y="1284858"/>
            <a:ext cx="7810074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Hark! the herald angels sing,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 “Glory to the newborn King;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Peace on earth, and mercy mild,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God and sinners reconciled!”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Joyful, all ye nations rise, 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Join the triumph of the skies;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With th’angelic host proclaim,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“Christ is born in Bethlehem!”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Hark! the herald angels sing,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“Glory to the newborn King.”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Hark! the Herald Angels Sing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Wesley/Mendelssohn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Christ, by highest heav’n adored;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Christ, the everlasting Lord!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Late in time behold Him come,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Offspring of the Virgin’s womb: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Veiled in flesh the Godhead see;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Hail th’incarnate Deity,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Pleased as man with men to dwell,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Jesus, our Emmanuel.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Hark! the herald angels sing,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“Glory to the newborn King.”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Hark! the Herald Angels Sing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Wesley/Mendelssohn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Hail, the heav’n-born Prince of Peace!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Hail, the Sun of Righteousness!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Light and life to all He brings,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Ris’n with healing in His wings.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Mild He lays His glory by,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Born that man no more may die,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Born to raise the sons of earth,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Born to give them second birth.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Hark! the herald angels sing,</a:t>
            </a:r>
          </a:p>
          <a:p>
            <a:pPr marL="0" indent="15252" algn="ctr" defTabSz="504032">
              <a:spcBef>
                <a:spcPts val="200"/>
              </a:spcBef>
              <a:buSzTx/>
              <a:buNone/>
              <a:defRPr sz="2435"/>
            </a:pPr>
            <a:r>
              <a:t>“Glory to the newborn King.”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Hark! the Herald Angels Sing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Wesley/Mendelssohn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3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December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Joy to the world! the Lord is come: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Let earth receive her King;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Let every heart prepare him room,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heav’n and nature sing,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 And heav’n and nature sing,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heav’n, and heav’n and nature sing.</a:t>
            </a:r>
          </a:p>
        </p:txBody>
      </p:sp>
      <p:sp>
        <p:nvSpPr>
          <p:cNvPr id="13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 to the World</a:t>
            </a:r>
          </a:p>
        </p:txBody>
      </p:sp>
      <p:sp>
        <p:nvSpPr>
          <p:cNvPr id="13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Watts/Mason(Handel)</a:t>
            </a:r>
          </a:p>
        </p:txBody>
      </p:sp>
      <p:sp>
        <p:nvSpPr>
          <p:cNvPr id="14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Joy to the earth! the Saviour reigns: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Let men their songs employ;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While fields and floods, rocks, hills, and plains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Repeat the sounding joy,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Repeat the sounding joy,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Repeat, repeat the sounding joy.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 to the World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Watts/Mason(Handel)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 more let sins and sorrows grow,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Nor thorns infest the ground;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He comes to make his blessings flow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Far as the curse is found,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Far as the curse is found,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Far as, far as the curse is found.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 to the World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Watts/Mason(Handel)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240425" y="1609166"/>
            <a:ext cx="8312354" cy="3982377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He rules the world with truth and grace,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makes the nations prove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The glories of his righteousness,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wonders of his love,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wonders of his love,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00"/>
            </a:pPr>
            <a:r>
              <a:t>And wonders, wonders of his love.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Joy to the World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Watts/Mason(Handel)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