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21-22,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415824" y="1770601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Take time to be holy, Be calm in thy soul;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Each thought and each motive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Beneath his control;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Thus led by his Spirit to fountains of love,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soon shalt be fitted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 service above.</a:t>
            </a:r>
          </a:p>
        </p:txBody>
      </p:sp>
      <p:sp>
        <p:nvSpPr>
          <p:cNvPr id="15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Take Time</a:t>
            </a:r>
          </a:p>
        </p:txBody>
      </p:sp>
      <p:sp>
        <p:nvSpPr>
          <p:cNvPr id="15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Longstaff/Stebbins</a:t>
            </a:r>
          </a:p>
        </p:txBody>
      </p:sp>
      <p:sp>
        <p:nvSpPr>
          <p:cNvPr id="16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4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21-22,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415824" y="1447736"/>
            <a:ext cx="8312352" cy="430523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than silver or gold;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be His than have riches untold;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than houses or lands.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be led by His nail-pierced hand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Than to be the king of a vast domain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Or be held in sin’s dread sway.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than anything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world affords today.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I’d Rather Have Jesus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Miller/Shea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415824" y="1447736"/>
            <a:ext cx="8312352" cy="430523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than men’s applause;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be faithful to His dear cause;</a:t>
            </a:r>
            <a:br/>
            <a:r>
              <a:t>I’d rather have Jesus than world-wide fame.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be true to His holy name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Than to be the king of a vast domain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Or be held in sin’s dread sway.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than anything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world affords today.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I’d Rather Have Jesus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Miller/Shea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415824" y="1447736"/>
            <a:ext cx="8312352" cy="430523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He’s fairer than lilies of rarest bloom;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He’s sweeter than honey from out the comb;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He’s all that my hungering spirit needs.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and let Him lead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Than to be the king of a vast domain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Or be held in sin’s dread sway.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I’d rather have Jesus than anything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world affords today.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I’d Rather Have Jesus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Miller/Shea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Holy, Holy, Holy, Lord God Almighty!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Early in the morning our song shall rise to thee;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Holy, Holy, Holy! Merciful and Mighty!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God in three Persons, blessed Trinity!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Holy, Holy, Holy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Heber/Dykes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87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Holy, Holy, Holy!  All the saints adore thee,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Casting down their golden crowns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around the glassy sea;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Cherubim and seraphim falling down before thee,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Who wert, and art, and evermore shalt be.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Holy, Holy, Holy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Heber/Dykes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87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Holy, Holy, Holy! Though the darkness hid thee,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Though the eye of sinful man thy glory may not see,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Only thou art holy;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there is none beside thee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Perfect in pow’r, in love, and purity.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Holy, Holy, Holy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Heber/Dykes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87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Holy, Holy, Holy! Lord God Almighty!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thy works shall praise thy Name,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in earth and sky and sea;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Holy, Holy, Holy! Merciful and Mighty!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God in three Persons, blessed Trinity!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Holy, Holy, Holy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Heber/Dykes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87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21-22,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415824" y="1770601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Take time to be holy, Speak oft with thy Lord;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Abide in him always,  And feed on his Word.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Make friends of God’s children;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Help those who are weak;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Forgetting in nothing His blessing to seek.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Take Time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Longstaff/Stebbins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415824" y="1770601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Take time to be holy, The world rushes on;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Spend much time in secret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With Jesus alone.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By looking to Jesus, like him thou shalt be;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Thy friends in thy conduct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likeness shall see.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Take Time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Longstaff/Stebbins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415824" y="1770601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Take time to be holy, Let him be thy Guide,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run not before him, whatever betide;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In joy or in sorrow, still follow thy Lord,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And, looking to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Still trust in his Word.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Take Time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Longstaff/Stebbins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