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j-lt"/>
                <a:ea typeface="+mj-ea"/>
                <a:cs typeface="+mj-cs"/>
                <a:sym typeface="Gill Sans MT"/>
              </a:defRPr>
            </a:pPr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lvl1pPr>
            <a:lvl2pPr marL="4857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2pPr>
            <a:lvl3pPr marL="7143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3pPr>
            <a:lvl4pPr marL="9429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4pPr>
            <a:lvl5pPr marL="11715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6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1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j-lt"/>
                <a:ea typeface="+mj-ea"/>
                <a:cs typeface="+mj-cs"/>
                <a:sym typeface="Gill Sans MT"/>
              </a:defRPr>
            </a:pPr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3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December 5-6</a:t>
            </a:r>
            <a:r>
              <a:t>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59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December 5-6</a:t>
            </a:r>
            <a:r>
              <a:t>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tent Placeholder 2"/>
          <p:cNvSpPr txBox="1"/>
          <p:nvPr>
            <p:ph type="body" idx="1"/>
          </p:nvPr>
        </p:nvSpPr>
        <p:spPr>
          <a:xfrm>
            <a:off x="329363" y="1609167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Come, thou long-expected Jesus,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Born to set thy people free;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From our fears and sins release us;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Let us find our rest in thee.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Israel’s Strength and Consolation,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Hope of all the earth thou art;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Dear Desire of ev’ry nation,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Joy of ev’ry longing heart.</a:t>
            </a:r>
          </a:p>
        </p:txBody>
      </p:sp>
      <p:sp>
        <p:nvSpPr>
          <p:cNvPr id="16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Come Thou Long Expected Jesus</a:t>
            </a:r>
          </a:p>
        </p:txBody>
      </p:sp>
      <p:sp>
        <p:nvSpPr>
          <p:cNvPr id="16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 Prichard</a:t>
            </a:r>
          </a:p>
        </p:txBody>
      </p:sp>
      <p:sp>
        <p:nvSpPr>
          <p:cNvPr id="16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tent Placeholder 2"/>
          <p:cNvSpPr txBox="1"/>
          <p:nvPr>
            <p:ph type="body" idx="1"/>
          </p:nvPr>
        </p:nvSpPr>
        <p:spPr>
          <a:xfrm>
            <a:off x="329363" y="1609167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Born thy people to deliver,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Born a child, and yet a King,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Born to reign in us forever,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Now thy gracious kingdom bring.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By thine own eternal Spirit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Rule in all our hearts alone;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By thine all-sufficient merit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Raise us to thy glorious throne.</a:t>
            </a:r>
          </a:p>
        </p:txBody>
      </p:sp>
      <p:sp>
        <p:nvSpPr>
          <p:cNvPr id="16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Come Thou Long Expected Jesus</a:t>
            </a:r>
          </a:p>
        </p:txBody>
      </p:sp>
      <p:sp>
        <p:nvSpPr>
          <p:cNvPr id="16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 Prichard</a:t>
            </a:r>
          </a:p>
        </p:txBody>
      </p:sp>
      <p:sp>
        <p:nvSpPr>
          <p:cNvPr id="16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1010008" y="1284858"/>
            <a:ext cx="7810074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329363" y="1609167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all ye faithful,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Joyful and triumphant,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 ye, O come ye to Bethlehem;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Come and behold him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Born the King of angels;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let us adore him,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let us adore him,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let us adore him, Christ the Lord.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Come,  All Ye Faithful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Oakeley/unknown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329363" y="1609167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God of God, Light of Light;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Lo, he abhors not the Virgin’s womb: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Very God, Begotten, not created;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come, let us adore him,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come, let us adore him,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come, let us adore him, Christ the Lord.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Come,  All Ye Faithful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Oakeley/unknown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329363" y="1609167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Sing, choirs of angels;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Sing in exultation,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Sing, all ye citizens of heav’n above;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Glory to God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In the highest;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let us adore him,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let us adore him,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let us adore him, Christ the Lord.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Come,  All Ye Faithful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Oakeley/unknown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329363" y="1609167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Yea, Lord, we greet thee,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Born this happy morning: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Jesus, to thee be glory giv’n;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Word of the Father,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Late in flesh appearing;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let us adore him,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let us adore him,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come, let us adore him, Christ the Lord.</a:t>
            </a:r>
          </a:p>
        </p:txBody>
      </p:sp>
      <p:sp>
        <p:nvSpPr>
          <p:cNvPr id="13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Come,  All Ye Faithful</a:t>
            </a:r>
          </a:p>
        </p:txBody>
      </p:sp>
      <p:sp>
        <p:nvSpPr>
          <p:cNvPr id="13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Oakeley/unknown</a:t>
            </a:r>
          </a:p>
        </p:txBody>
      </p:sp>
      <p:sp>
        <p:nvSpPr>
          <p:cNvPr id="13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0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December 5-6</a:t>
            </a:r>
            <a:r>
              <a:t>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329363" y="1609167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Fullness of grace in man’s human frailty;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This is the wonder of Jesus.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Laying aside His power and glory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humbly He entered our world.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Chose the path of meanest worth;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Scandal of a virgin birth.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Born in a stable, cold and rejected: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Here lies the hope of the world.</a:t>
            </a:r>
          </a:p>
        </p:txBody>
      </p:sp>
      <p:sp>
        <p:nvSpPr>
          <p:cNvPr id="14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Fullness of Grace</a:t>
            </a:r>
          </a:p>
        </p:txBody>
      </p:sp>
      <p:sp>
        <p:nvSpPr>
          <p:cNvPr id="14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Getty, Townend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329363" y="1609167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Fullness of grace, the love of the Father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shown in the face of Jesus.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Stooping to bear the weight of humanity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walking the Calvary road.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Christ the holy innocent took our sin and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punishment.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Fullness of God, despised and rejected: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Crushed for the sins of the world.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Fullness of Grace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Getty, Townend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329363" y="1609167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Fullness of hope in Christ we had longed for,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Promise of God in Jesus,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Through His obedience we are forgiven,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op’ning the floodgates of heav’n.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All our hopes and dreams we bring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gladly as an offering.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Fullness of life and joy unspeakable: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God’s gift in love to the world.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Fullness of Grace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Getty, Townend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